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72" r:id="rId3"/>
    <p:sldMasterId id="2147483684" r:id="rId4"/>
  </p:sldMasterIdLst>
  <p:sldIdLst>
    <p:sldId id="256" r:id="rId5"/>
    <p:sldId id="257" r:id="rId6"/>
    <p:sldId id="258" r:id="rId7"/>
    <p:sldId id="259" r:id="rId8"/>
    <p:sldId id="260" r:id="rId9"/>
    <p:sldId id="262" r:id="rId10"/>
  </p:sldIdLst>
  <p:sldSz cx="12192000" cy="6858000"/>
  <p:notesSz cx="7559675" cy="106918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7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 picture containing text, screenshot, graphic design, graphics&#10;&#10;Description automatically generated"/>
          <p:cNvPicPr/>
          <p:nvPr/>
        </p:nvPicPr>
        <p:blipFill>
          <a:blip r:embed="rId2"/>
          <a:srcRect l="4584" t="5145" r="5498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b">
            <a:noAutofit/>
          </a:bodyPr>
          <a:lstStyle/>
          <a:p>
            <a:pPr indent="0" algn="ctr" defTabSz="914400">
              <a:lnSpc>
                <a:spcPct val="90000"/>
              </a:lnSpc>
              <a:buNone/>
            </a:pPr>
            <a:r>
              <a:rPr lang="en-US" sz="6000" b="0" u="none" strike="noStrik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lang="it-IT" sz="60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dt" idx="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&lt;data/ora&gt;</a:t>
            </a:r>
            <a:endParaRPr lang="it-IT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" name="PlaceHolder 3"/>
          <p:cNvSpPr>
            <a:spLocks noGrp="1"/>
          </p:cNvSpPr>
          <p:nvPr>
            <p:ph type="ftr" idx="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algn="ctr">
              <a:buNone/>
              <a:def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&lt;piè di pagina&gt;</a:t>
            </a:r>
          </a:p>
        </p:txBody>
      </p:sp>
      <p:sp>
        <p:nvSpPr>
          <p:cNvPr id="6" name="PlaceHolder 4"/>
          <p:cNvSpPr>
            <a:spLocks noGrp="1"/>
          </p:cNvSpPr>
          <p:nvPr>
            <p:ph type="sldNum" idx="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045ACF1D-A400-4660-854F-481249127094}" type="slidenum">
              <a: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‹N›</a:t>
            </a:fld>
            <a:endParaRPr lang="it-IT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Fai clic per modificare il formato del testo della struttura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Secondo livello struttura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Terzo livello struttura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Quarto livello struttura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Quinto livello struttura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Sesto livello struttura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Settimo livello struttura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ntent with Captio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2" descr="A picture containing text, screenshot, graphic design, graphics&#10;&#10;Description automatically generated"/>
          <p:cNvPicPr/>
          <p:nvPr/>
        </p:nvPicPr>
        <p:blipFill>
          <a:blip r:embed="rId2"/>
          <a:srcRect l="4584" t="5145" r="5498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b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lang="it-IT" sz="32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lang="it-IT" sz="32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lang="it-IT" sz="2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lang="it-IT" sz="2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lang="it-IT" sz="20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lang="it-IT" sz="20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920" cy="3811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16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lang="it-IT" sz="16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dt" idx="28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&lt;data/ora&gt;</a:t>
            </a:r>
            <a:endParaRPr lang="it-IT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2" name="PlaceHolder 5"/>
          <p:cNvSpPr>
            <a:spLocks noGrp="1"/>
          </p:cNvSpPr>
          <p:nvPr>
            <p:ph type="ftr" idx="29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algn="ctr">
              <a:buNone/>
              <a:def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&lt;piè di pagina&gt;</a:t>
            </a:r>
          </a:p>
        </p:txBody>
      </p:sp>
      <p:sp>
        <p:nvSpPr>
          <p:cNvPr id="63" name="PlaceHolder 6"/>
          <p:cNvSpPr>
            <a:spLocks noGrp="1"/>
          </p:cNvSpPr>
          <p:nvPr>
            <p:ph type="sldNum" idx="30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A3345B57-92D7-467C-8884-9B8285C88AFB}" type="slidenum">
              <a: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‹N›</a:t>
            </a:fld>
            <a:endParaRPr lang="it-IT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icture with Captio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Picture 2" descr="A picture containing text, screenshot, graphic design, graphics&#10;&#10;Description automatically generated"/>
          <p:cNvPicPr/>
          <p:nvPr/>
        </p:nvPicPr>
        <p:blipFill>
          <a:blip r:embed="rId2"/>
          <a:srcRect l="4584" t="5145" r="5498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b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lang="it-IT" sz="32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32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Fai clic per modificare il formato del testo della struttura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32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Secondo livello struttura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32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Terzo livello struttura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32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Quarto livello struttura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32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Quinto livello struttura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32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Sesto livello struttura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32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Settimo livello struttura</a:t>
            </a: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920" cy="3811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16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lang="it-IT" sz="16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dt" idx="3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&lt;data/ora&gt;</a:t>
            </a:r>
            <a:endParaRPr lang="it-IT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9" name="PlaceHolder 5"/>
          <p:cNvSpPr>
            <a:spLocks noGrp="1"/>
          </p:cNvSpPr>
          <p:nvPr>
            <p:ph type="ftr" idx="3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algn="ctr">
              <a:buNone/>
              <a:def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&lt;piè di pagina&gt;</a:t>
            </a:r>
          </a:p>
        </p:txBody>
      </p:sp>
      <p:sp>
        <p:nvSpPr>
          <p:cNvPr id="70" name="PlaceHolder 6"/>
          <p:cNvSpPr>
            <a:spLocks noGrp="1"/>
          </p:cNvSpPr>
          <p:nvPr>
            <p:ph type="sldNum" idx="3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F81C8A1C-6FA3-4432-8B30-7EF169980B40}" type="slidenum">
              <a: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‹N›</a:t>
            </a:fld>
            <a:endParaRPr lang="it-IT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redefinito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icture 6" descr="A picture containing text, sky, screenshot&#10;&#10;Description automatically generated"/>
          <p:cNvPicPr/>
          <p:nvPr/>
        </p:nvPicPr>
        <p:blipFill>
          <a:blip r:embed="rId2"/>
          <a:srcRect l="4461" t="4860" r="5347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algn="ctr" defTabSz="914400">
              <a:lnSpc>
                <a:spcPct val="90000"/>
              </a:lnSpc>
              <a:buNone/>
            </a:pPr>
            <a:r>
              <a:rPr lang="en-US" sz="6000" b="0" u="none" strike="noStrik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lang="it-IT" sz="60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dt" idx="34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&lt;data/ora&gt;</a:t>
            </a:r>
            <a:endParaRPr lang="it-IT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ftr" idx="35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&lt;piè di pagina&gt;</a:t>
            </a:r>
          </a:p>
        </p:txBody>
      </p:sp>
      <p:sp>
        <p:nvSpPr>
          <p:cNvPr id="75" name="PlaceHolder 4"/>
          <p:cNvSpPr>
            <a:spLocks noGrp="1"/>
          </p:cNvSpPr>
          <p:nvPr>
            <p:ph type="sldNum" idx="36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A08AA3EE-55AA-4BB8-AB91-3599CF9AE3B0}" type="slidenum">
              <a: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‹N›</a:t>
            </a:fld>
            <a:endParaRPr lang="it-IT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redefinito 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Picture 6" descr="A picture containing text, sky, screenshot&#10;&#10;Description automatically generated"/>
          <p:cNvPicPr/>
          <p:nvPr/>
        </p:nvPicPr>
        <p:blipFill>
          <a:blip r:embed="rId2"/>
          <a:srcRect l="4461" t="4860" r="5347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4400" b="0" u="none" strike="noStrik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lang="it-IT" sz="4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vert="eaVert" lIns="91440" tIns="45720" rIns="91440" bIns="4572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lang="it-IT" sz="2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lang="it-IT" sz="2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lang="it-IT" sz="20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dt" idx="37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&lt;data/ora&gt;</a:t>
            </a:r>
            <a:endParaRPr lang="it-IT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 type="ftr" idx="38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&lt;piè di pagina&gt;</a:t>
            </a:r>
          </a:p>
        </p:txBody>
      </p:sp>
      <p:sp>
        <p:nvSpPr>
          <p:cNvPr id="81" name="PlaceHolder 5"/>
          <p:cNvSpPr>
            <a:spLocks noGrp="1"/>
          </p:cNvSpPr>
          <p:nvPr>
            <p:ph type="sldNum" idx="39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5133835B-C714-476F-A7C5-67D8E4A5F84F}" type="slidenum">
              <a: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‹N›</a:t>
            </a:fld>
            <a:endParaRPr lang="it-IT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redefinito 2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Picture 6" descr="A picture containing text, sky, screenshot&#10;&#10;Description automatically generated"/>
          <p:cNvPicPr/>
          <p:nvPr/>
        </p:nvPicPr>
        <p:blipFill>
          <a:blip r:embed="rId2"/>
          <a:srcRect l="4461" t="4860" r="5347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8724960" y="365040"/>
            <a:ext cx="2628720" cy="5811480"/>
          </a:xfrm>
          <a:prstGeom prst="rect">
            <a:avLst/>
          </a:prstGeom>
          <a:noFill/>
          <a:ln w="0">
            <a:noFill/>
          </a:ln>
        </p:spPr>
        <p:txBody>
          <a:bodyPr vert="eaVert"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4400" b="0" u="none" strike="noStrik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lang="it-IT" sz="4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838080" y="365040"/>
            <a:ext cx="7733880" cy="5811480"/>
          </a:xfrm>
          <a:prstGeom prst="rect">
            <a:avLst/>
          </a:prstGeom>
          <a:noFill/>
          <a:ln w="0">
            <a:noFill/>
          </a:ln>
        </p:spPr>
        <p:txBody>
          <a:bodyPr vert="eaVert" lIns="91440" tIns="45720" rIns="91440" bIns="4572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lang="it-IT" sz="2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lang="it-IT" sz="2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lang="it-IT" sz="20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 type="dt" idx="4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&lt;data/ora&gt;</a:t>
            </a:r>
            <a:endParaRPr lang="it-IT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86" name="PlaceHolder 4"/>
          <p:cNvSpPr>
            <a:spLocks noGrp="1"/>
          </p:cNvSpPr>
          <p:nvPr>
            <p:ph type="ftr" idx="4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&lt;piè di pagina&gt;</a:t>
            </a:r>
          </a:p>
        </p:txBody>
      </p:sp>
      <p:sp>
        <p:nvSpPr>
          <p:cNvPr id="87" name="PlaceHolder 5"/>
          <p:cNvSpPr>
            <a:spLocks noGrp="1"/>
          </p:cNvSpPr>
          <p:nvPr>
            <p:ph type="sldNum" idx="4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D36442CB-719E-4FDE-953B-353C25754023}" type="slidenum">
              <a: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‹N›</a:t>
            </a:fld>
            <a:endParaRPr lang="it-IT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redefinito 3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6" descr="A picture containing text, sky, screenshot&#10;&#10;Description automatically generated"/>
          <p:cNvPicPr/>
          <p:nvPr/>
        </p:nvPicPr>
        <p:blipFill>
          <a:blip r:embed="rId2"/>
          <a:srcRect l="4461" t="4860" r="5347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4400" b="0" u="none" strike="noStrik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lang="it-IT" sz="4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lang="it-IT" sz="2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lang="it-IT" sz="2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lang="it-IT" sz="20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91" name="PlaceHolder 3"/>
          <p:cNvSpPr>
            <a:spLocks noGrp="1"/>
          </p:cNvSpPr>
          <p:nvPr>
            <p:ph type="dt" idx="43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&lt;data/ora&gt;</a:t>
            </a:r>
            <a:endParaRPr lang="it-IT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92" name="PlaceHolder 4"/>
          <p:cNvSpPr>
            <a:spLocks noGrp="1"/>
          </p:cNvSpPr>
          <p:nvPr>
            <p:ph type="ftr" idx="44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&lt;piè di pagina&gt;</a:t>
            </a:r>
          </a:p>
        </p:txBody>
      </p:sp>
      <p:sp>
        <p:nvSpPr>
          <p:cNvPr id="93" name="PlaceHolder 5"/>
          <p:cNvSpPr>
            <a:spLocks noGrp="1"/>
          </p:cNvSpPr>
          <p:nvPr>
            <p:ph type="sldNum" idx="45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9D583AC7-C239-4BCD-9724-F33281B2EF80}" type="slidenum">
              <a: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‹N›</a:t>
            </a:fld>
            <a:endParaRPr lang="it-IT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edefinito 4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6" descr="A picture containing text, sky, screenshot&#10;&#10;Description automatically generated"/>
          <p:cNvPicPr/>
          <p:nvPr/>
        </p:nvPicPr>
        <p:blipFill>
          <a:blip r:embed="rId2"/>
          <a:srcRect l="4461" t="4860" r="5347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6000" b="0" u="none" strike="noStrik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lang="it-IT" sz="60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10515240" cy="1499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4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Click to edit Master text styles</a:t>
            </a:r>
            <a:endParaRPr lang="it-IT" sz="2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dt" idx="46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&lt;data/ora&gt;</a:t>
            </a:r>
            <a:endParaRPr lang="it-IT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 type="ftr" idx="47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&lt;piè di pagina&gt;</a:t>
            </a:r>
          </a:p>
        </p:txBody>
      </p:sp>
      <p:sp>
        <p:nvSpPr>
          <p:cNvPr id="99" name="PlaceHolder 5"/>
          <p:cNvSpPr>
            <a:spLocks noGrp="1"/>
          </p:cNvSpPr>
          <p:nvPr>
            <p:ph type="sldNum" idx="48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170F0691-5C3C-4C13-B96F-C585A9EE436A}" type="slidenum">
              <a: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‹N›</a:t>
            </a:fld>
            <a:endParaRPr lang="it-IT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Predefinito 5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6" descr="A picture containing text, sky, screenshot&#10;&#10;Description automatically generated"/>
          <p:cNvPicPr/>
          <p:nvPr/>
        </p:nvPicPr>
        <p:blipFill>
          <a:blip r:embed="rId2"/>
          <a:srcRect l="4461" t="4860" r="5347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4400" b="0" u="none" strike="noStrik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lang="it-IT" sz="4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81120" cy="4350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lang="it-IT" sz="2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lang="it-IT" sz="2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lang="it-IT" sz="20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6172200" y="1825560"/>
            <a:ext cx="5181120" cy="4350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lang="it-IT" sz="2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lang="it-IT" sz="2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lang="it-IT" sz="20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04" name="PlaceHolder 4"/>
          <p:cNvSpPr>
            <a:spLocks noGrp="1"/>
          </p:cNvSpPr>
          <p:nvPr>
            <p:ph type="dt" idx="49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&lt;data/ora&gt;</a:t>
            </a:r>
            <a:endParaRPr lang="it-IT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05" name="PlaceHolder 5"/>
          <p:cNvSpPr>
            <a:spLocks noGrp="1"/>
          </p:cNvSpPr>
          <p:nvPr>
            <p:ph type="ftr" idx="50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&lt;piè di pagina&gt;</a:t>
            </a:r>
          </a:p>
        </p:txBody>
      </p:sp>
      <p:sp>
        <p:nvSpPr>
          <p:cNvPr id="106" name="PlaceHolder 6"/>
          <p:cNvSpPr>
            <a:spLocks noGrp="1"/>
          </p:cNvSpPr>
          <p:nvPr>
            <p:ph type="sldNum" idx="51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DD08DEA1-C217-4FDF-AD9D-01D7E7BDC887}" type="slidenum">
              <a: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‹N›</a:t>
            </a:fld>
            <a:endParaRPr lang="it-IT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edefinito 6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6" descr="A picture containing text, sky, screenshot&#10;&#10;Description automatically generated"/>
          <p:cNvPicPr/>
          <p:nvPr/>
        </p:nvPicPr>
        <p:blipFill>
          <a:blip r:embed="rId2"/>
          <a:srcRect l="4461" t="4860" r="5347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8398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4400" b="0" u="none" strike="noStrik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lang="it-IT" sz="4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839880" y="1681200"/>
            <a:ext cx="5157360" cy="823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400" b="1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lang="it-IT" sz="2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839880" y="2505240"/>
            <a:ext cx="5157360" cy="36842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lang="it-IT" sz="2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lang="it-IT" sz="2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lang="it-IT" sz="20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11" name="PlaceHolder 4"/>
          <p:cNvSpPr>
            <a:spLocks noGrp="1"/>
          </p:cNvSpPr>
          <p:nvPr>
            <p:ph type="body"/>
          </p:nvPr>
        </p:nvSpPr>
        <p:spPr>
          <a:xfrm>
            <a:off x="6172200" y="1681200"/>
            <a:ext cx="5182920" cy="823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400" b="1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lang="it-IT" sz="2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12" name="PlaceHolder 5"/>
          <p:cNvSpPr>
            <a:spLocks noGrp="1"/>
          </p:cNvSpPr>
          <p:nvPr>
            <p:ph type="body"/>
          </p:nvPr>
        </p:nvSpPr>
        <p:spPr>
          <a:xfrm>
            <a:off x="6172200" y="2505240"/>
            <a:ext cx="5182920" cy="36842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lang="it-IT" sz="2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lang="it-IT" sz="2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lang="it-IT" sz="20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13" name="PlaceHolder 6"/>
          <p:cNvSpPr>
            <a:spLocks noGrp="1"/>
          </p:cNvSpPr>
          <p:nvPr>
            <p:ph type="dt" idx="52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&lt;data/ora&gt;</a:t>
            </a:r>
            <a:endParaRPr lang="it-IT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14" name="PlaceHolder 7"/>
          <p:cNvSpPr>
            <a:spLocks noGrp="1"/>
          </p:cNvSpPr>
          <p:nvPr>
            <p:ph type="ftr" idx="53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&lt;piè di pagina&gt;</a:t>
            </a:r>
          </a:p>
        </p:txBody>
      </p:sp>
      <p:sp>
        <p:nvSpPr>
          <p:cNvPr id="115" name="PlaceHolder 8"/>
          <p:cNvSpPr>
            <a:spLocks noGrp="1"/>
          </p:cNvSpPr>
          <p:nvPr>
            <p:ph type="sldNum" idx="54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6FAE9086-BE2C-454F-A303-241F6CB3295F}" type="slidenum">
              <a: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‹N›</a:t>
            </a:fld>
            <a:endParaRPr lang="it-IT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redefinito 7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Picture 6" descr="A picture containing text, sky, screenshot&#10;&#10;Description automatically generated"/>
          <p:cNvPicPr/>
          <p:nvPr/>
        </p:nvPicPr>
        <p:blipFill>
          <a:blip r:embed="rId2"/>
          <a:srcRect l="4461" t="4860" r="5347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4400" b="0" u="none" strike="noStrik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lang="it-IT" sz="4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 type="dt" idx="55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&lt;data/ora&gt;</a:t>
            </a:r>
            <a:endParaRPr lang="it-IT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 type="ftr" idx="56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&lt;piè di pagina&gt;</a:t>
            </a:r>
          </a:p>
        </p:txBody>
      </p:sp>
      <p:sp>
        <p:nvSpPr>
          <p:cNvPr id="120" name="PlaceHolder 4"/>
          <p:cNvSpPr>
            <a:spLocks noGrp="1"/>
          </p:cNvSpPr>
          <p:nvPr>
            <p:ph type="sldNum" idx="57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3F892EA6-A552-4AE9-8CC8-1D780E025249}" type="slidenum">
              <a: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‹N›</a:t>
            </a:fld>
            <a:endParaRPr lang="it-IT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A picture containing text, screenshot, graphic design, graphics&#10;&#10;Description automatically generated"/>
          <p:cNvPicPr/>
          <p:nvPr/>
        </p:nvPicPr>
        <p:blipFill>
          <a:blip r:embed="rId2"/>
          <a:srcRect l="4584" t="5145" r="5498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4400" b="0" u="none" strike="noStrik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lang="it-IT" sz="4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vert="eaVert" lIns="45000" tIns="90000" rIns="45000" bIns="9000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lang="it-IT" sz="2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lang="it-IT" sz="2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lang="it-IT" sz="20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dt" idx="4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&lt;data/ora&gt;</a:t>
            </a:r>
            <a:endParaRPr lang="it-IT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2" name="PlaceHolder 4"/>
          <p:cNvSpPr>
            <a:spLocks noGrp="1"/>
          </p:cNvSpPr>
          <p:nvPr>
            <p:ph type="ftr" idx="5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algn="ctr">
              <a:buNone/>
              <a:def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&lt;piè di pagina&gt;</a:t>
            </a:r>
          </a:p>
        </p:txBody>
      </p:sp>
      <p:sp>
        <p:nvSpPr>
          <p:cNvPr id="13" name="PlaceHolder 5"/>
          <p:cNvSpPr>
            <a:spLocks noGrp="1"/>
          </p:cNvSpPr>
          <p:nvPr>
            <p:ph type="sldNum" idx="6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5A86DBEA-9B5B-470F-BA1A-D6D81520954D}" type="slidenum">
              <a: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‹N›</a:t>
            </a:fld>
            <a:endParaRPr lang="it-IT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edefinito 8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Picture 6" descr="A picture containing text, sky, screenshot&#10;&#10;Description automatically generated"/>
          <p:cNvPicPr/>
          <p:nvPr/>
        </p:nvPicPr>
        <p:blipFill>
          <a:blip r:embed="rId2"/>
          <a:srcRect l="4461" t="4860" r="5347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22" name="PlaceHolder 1"/>
          <p:cNvSpPr>
            <a:spLocks noGrp="1"/>
          </p:cNvSpPr>
          <p:nvPr>
            <p:ph type="dt" idx="58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&lt;data/ora&gt;</a:t>
            </a:r>
            <a:endParaRPr lang="it-IT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 type="ftr" idx="59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&lt;piè di pagina&gt;</a:t>
            </a:r>
          </a:p>
        </p:txBody>
      </p:sp>
      <p:sp>
        <p:nvSpPr>
          <p:cNvPr id="124" name="PlaceHolder 3"/>
          <p:cNvSpPr>
            <a:spLocks noGrp="1"/>
          </p:cNvSpPr>
          <p:nvPr>
            <p:ph type="sldNum" idx="60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C5B34B39-A977-4EC0-8A66-D178C5182DCA}" type="slidenum">
              <a: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‹N›</a:t>
            </a:fld>
            <a:endParaRPr lang="it-IT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edefinito 9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Picture 6" descr="A picture containing text, sky, screenshot&#10;&#10;Description automatically generated"/>
          <p:cNvPicPr/>
          <p:nvPr/>
        </p:nvPicPr>
        <p:blipFill>
          <a:blip r:embed="rId2"/>
          <a:srcRect l="4461" t="4860" r="5347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lang="it-IT" sz="32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lang="it-IT" sz="32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lang="it-IT" sz="2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lang="it-IT" sz="2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lang="it-IT" sz="20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lang="it-IT" sz="20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28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920" cy="3811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16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lang="it-IT" sz="16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29" name="PlaceHolder 4"/>
          <p:cNvSpPr>
            <a:spLocks noGrp="1"/>
          </p:cNvSpPr>
          <p:nvPr>
            <p:ph type="dt" idx="6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&lt;data/ora&gt;</a:t>
            </a:r>
            <a:endParaRPr lang="it-IT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30" name="PlaceHolder 5"/>
          <p:cNvSpPr>
            <a:spLocks noGrp="1"/>
          </p:cNvSpPr>
          <p:nvPr>
            <p:ph type="ftr" idx="6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&lt;piè di pagina&gt;</a:t>
            </a:r>
          </a:p>
        </p:txBody>
      </p:sp>
      <p:sp>
        <p:nvSpPr>
          <p:cNvPr id="131" name="PlaceHolder 6"/>
          <p:cNvSpPr>
            <a:spLocks noGrp="1"/>
          </p:cNvSpPr>
          <p:nvPr>
            <p:ph type="sldNum" idx="6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7969AE5B-4CFC-4C88-8DE8-A3F2164C939D}" type="slidenum">
              <a: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‹N›</a:t>
            </a:fld>
            <a:endParaRPr lang="it-IT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edefinito 10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6" descr="A picture containing text, sky, screenshot&#10;&#10;Description automatically generated"/>
          <p:cNvPicPr/>
          <p:nvPr/>
        </p:nvPicPr>
        <p:blipFill>
          <a:blip r:embed="rId2"/>
          <a:srcRect l="4461" t="4860" r="5347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lang="it-IT" sz="32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32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Fai clic per modificare il formato del testo della struttura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32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Secondo livello struttura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32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Terzo livello struttura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32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Quarto livello struttura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32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Quinto livello struttura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32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Sesto livello struttura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32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Settimo livello struttura</a:t>
            </a:r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920" cy="3811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16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lang="it-IT" sz="16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36" name="PlaceHolder 4"/>
          <p:cNvSpPr>
            <a:spLocks noGrp="1"/>
          </p:cNvSpPr>
          <p:nvPr>
            <p:ph type="dt" idx="64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&lt;data/ora&gt;</a:t>
            </a:r>
            <a:endParaRPr lang="it-IT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37" name="PlaceHolder 5"/>
          <p:cNvSpPr>
            <a:spLocks noGrp="1"/>
          </p:cNvSpPr>
          <p:nvPr>
            <p:ph type="ftr" idx="65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&lt;piè di pagina&gt;</a:t>
            </a:r>
          </a:p>
        </p:txBody>
      </p:sp>
      <p:sp>
        <p:nvSpPr>
          <p:cNvPr id="138" name="PlaceHolder 6"/>
          <p:cNvSpPr>
            <a:spLocks noGrp="1"/>
          </p:cNvSpPr>
          <p:nvPr>
            <p:ph type="sldNum" idx="66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460B5D27-CB16-4793-AE59-8FCAA7FE68F3}" type="slidenum">
              <a: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‹N›</a:t>
            </a:fld>
            <a:endParaRPr lang="it-IT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redefinito 1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Immagine 3"/>
          <p:cNvPicPr/>
          <p:nvPr/>
        </p:nvPicPr>
        <p:blipFill>
          <a:blip r:embed="rId2"/>
          <a:srcRect t="69562" b="24775"/>
          <a:stretch/>
        </p:blipFill>
        <p:spPr>
          <a:xfrm>
            <a:off x="0" y="5881320"/>
            <a:ext cx="12191760" cy="976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40" name="Immagine 1"/>
          <p:cNvPicPr/>
          <p:nvPr/>
        </p:nvPicPr>
        <p:blipFill>
          <a:blip r:embed="rId3"/>
          <a:stretch/>
        </p:blipFill>
        <p:spPr>
          <a:xfrm>
            <a:off x="2753280" y="6171840"/>
            <a:ext cx="6939360" cy="395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b">
            <a:noAutofit/>
          </a:bodyPr>
          <a:lstStyle/>
          <a:p>
            <a:pPr indent="0" algn="ctr" defTabSz="914400">
              <a:lnSpc>
                <a:spcPct val="90000"/>
              </a:lnSpc>
              <a:buNone/>
            </a:pPr>
            <a:r>
              <a:rPr lang="en-US" sz="6000" b="0" u="none" strike="noStrik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lang="it-IT" sz="60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Fai clic per modificare il formato del testo della struttura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Secondo livello struttura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Terzo livello struttura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Quarto livello struttura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Quinto livello struttura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Sesto livello struttura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Settimo livello struttura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redefinito 12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Immagine 3"/>
          <p:cNvPicPr/>
          <p:nvPr/>
        </p:nvPicPr>
        <p:blipFill>
          <a:blip r:embed="rId2"/>
          <a:srcRect t="69562" b="24775"/>
          <a:stretch/>
        </p:blipFill>
        <p:spPr>
          <a:xfrm>
            <a:off x="0" y="5881320"/>
            <a:ext cx="12191760" cy="976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44" name="Immagine 1"/>
          <p:cNvPicPr/>
          <p:nvPr/>
        </p:nvPicPr>
        <p:blipFill>
          <a:blip r:embed="rId3"/>
          <a:stretch/>
        </p:blipFill>
        <p:spPr>
          <a:xfrm>
            <a:off x="2753280" y="6171840"/>
            <a:ext cx="6939360" cy="395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4400" b="0" u="none" strike="noStrik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lang="it-IT" sz="4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vert="eaVert" lIns="45000" tIns="90000" rIns="45000" bIns="9000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lang="it-IT" sz="2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lang="it-IT" sz="2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lang="it-IT" sz="20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 type="dt" idx="67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&lt;data/ora&gt;</a:t>
            </a:r>
            <a:endParaRPr lang="it-IT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 type="ftr" idx="68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algn="ctr">
              <a:buNone/>
              <a:def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&lt;piè di pagina&gt;</a:t>
            </a:r>
          </a:p>
        </p:txBody>
      </p:sp>
      <p:sp>
        <p:nvSpPr>
          <p:cNvPr id="149" name="PlaceHolder 5"/>
          <p:cNvSpPr>
            <a:spLocks noGrp="1"/>
          </p:cNvSpPr>
          <p:nvPr>
            <p:ph type="sldNum" idx="69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21A501B5-B1D6-4C9A-84F4-234A4770350E}" type="slidenum">
              <a: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‹N›</a:t>
            </a:fld>
            <a:endParaRPr lang="it-IT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redefinito 13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Immagine 3"/>
          <p:cNvPicPr/>
          <p:nvPr/>
        </p:nvPicPr>
        <p:blipFill>
          <a:blip r:embed="rId2"/>
          <a:srcRect t="69562" b="24775"/>
          <a:stretch/>
        </p:blipFill>
        <p:spPr>
          <a:xfrm>
            <a:off x="0" y="5881320"/>
            <a:ext cx="12191760" cy="976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51" name="Immagine 1"/>
          <p:cNvPicPr/>
          <p:nvPr/>
        </p:nvPicPr>
        <p:blipFill>
          <a:blip r:embed="rId3"/>
          <a:stretch/>
        </p:blipFill>
        <p:spPr>
          <a:xfrm>
            <a:off x="2753280" y="6171840"/>
            <a:ext cx="6939360" cy="395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8724960" y="365040"/>
            <a:ext cx="2628720" cy="5811480"/>
          </a:xfrm>
          <a:prstGeom prst="rect">
            <a:avLst/>
          </a:prstGeom>
          <a:noFill/>
          <a:ln w="0">
            <a:noFill/>
          </a:ln>
        </p:spPr>
        <p:txBody>
          <a:bodyPr vert="eaVert" lIns="45000" tIns="90000" rIns="45000" bIns="90000" anchor="t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4400" b="0" u="none" strike="noStrik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lang="it-IT" sz="4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838080" y="365040"/>
            <a:ext cx="7733880" cy="5811480"/>
          </a:xfrm>
          <a:prstGeom prst="rect">
            <a:avLst/>
          </a:prstGeom>
          <a:noFill/>
          <a:ln w="0">
            <a:noFill/>
          </a:ln>
        </p:spPr>
        <p:txBody>
          <a:bodyPr vert="eaVert" lIns="45000" tIns="90000" rIns="45000" bIns="9000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lang="it-IT" sz="2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lang="it-IT" sz="2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lang="it-IT" sz="20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54" name="PlaceHolder 3"/>
          <p:cNvSpPr>
            <a:spLocks noGrp="1"/>
          </p:cNvSpPr>
          <p:nvPr>
            <p:ph type="dt" idx="7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&lt;data/ora&gt;</a:t>
            </a:r>
            <a:endParaRPr lang="it-IT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55" name="PlaceHolder 4"/>
          <p:cNvSpPr>
            <a:spLocks noGrp="1"/>
          </p:cNvSpPr>
          <p:nvPr>
            <p:ph type="ftr" idx="7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algn="ctr">
              <a:buNone/>
              <a:def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&lt;piè di pagina&gt;</a:t>
            </a:r>
          </a:p>
        </p:txBody>
      </p:sp>
      <p:sp>
        <p:nvSpPr>
          <p:cNvPr id="156" name="PlaceHolder 5"/>
          <p:cNvSpPr>
            <a:spLocks noGrp="1"/>
          </p:cNvSpPr>
          <p:nvPr>
            <p:ph type="sldNum" idx="7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59C73968-1327-4896-BA91-1462ED0B1703}" type="slidenum">
              <a: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‹N›</a:t>
            </a:fld>
            <a:endParaRPr lang="it-IT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redefinito 14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Immagine 3"/>
          <p:cNvPicPr/>
          <p:nvPr/>
        </p:nvPicPr>
        <p:blipFill>
          <a:blip r:embed="rId2"/>
          <a:srcRect t="69562" b="24775"/>
          <a:stretch/>
        </p:blipFill>
        <p:spPr>
          <a:xfrm>
            <a:off x="0" y="5881320"/>
            <a:ext cx="12191760" cy="976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58" name="Immagine 1"/>
          <p:cNvPicPr/>
          <p:nvPr/>
        </p:nvPicPr>
        <p:blipFill>
          <a:blip r:embed="rId3"/>
          <a:stretch/>
        </p:blipFill>
        <p:spPr>
          <a:xfrm>
            <a:off x="2753280" y="6171840"/>
            <a:ext cx="6939360" cy="395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5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4400" b="0" u="none" strike="noStrik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lang="it-IT" sz="4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6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lang="it-IT" sz="2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lang="it-IT" sz="2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lang="it-IT" sz="20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61" name="PlaceHolder 3"/>
          <p:cNvSpPr>
            <a:spLocks noGrp="1"/>
          </p:cNvSpPr>
          <p:nvPr>
            <p:ph type="dt" idx="73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&lt;data/ora&gt;</a:t>
            </a:r>
            <a:endParaRPr lang="it-IT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62" name="PlaceHolder 4"/>
          <p:cNvSpPr>
            <a:spLocks noGrp="1"/>
          </p:cNvSpPr>
          <p:nvPr>
            <p:ph type="ftr" idx="74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algn="ctr">
              <a:buNone/>
              <a:def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&lt;piè di pagina&gt;</a:t>
            </a:r>
          </a:p>
        </p:txBody>
      </p:sp>
      <p:sp>
        <p:nvSpPr>
          <p:cNvPr id="163" name="PlaceHolder 5"/>
          <p:cNvSpPr>
            <a:spLocks noGrp="1"/>
          </p:cNvSpPr>
          <p:nvPr>
            <p:ph type="sldNum" idx="75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B799472B-EBAE-4133-998C-BBB69A63FCC7}" type="slidenum">
              <a: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‹N›</a:t>
            </a:fld>
            <a:endParaRPr lang="it-IT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edefinito 15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Immagine 3"/>
          <p:cNvPicPr/>
          <p:nvPr/>
        </p:nvPicPr>
        <p:blipFill>
          <a:blip r:embed="rId2"/>
          <a:srcRect t="69562" b="24775"/>
          <a:stretch/>
        </p:blipFill>
        <p:spPr>
          <a:xfrm>
            <a:off x="0" y="5881320"/>
            <a:ext cx="12191760" cy="976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65" name="Immagine 1"/>
          <p:cNvPicPr/>
          <p:nvPr/>
        </p:nvPicPr>
        <p:blipFill>
          <a:blip r:embed="rId3"/>
          <a:stretch/>
        </p:blipFill>
        <p:spPr>
          <a:xfrm>
            <a:off x="2753280" y="6171840"/>
            <a:ext cx="6939360" cy="395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66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b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6000" b="0" u="none" strike="noStrik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lang="it-IT" sz="60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67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10515240" cy="14997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4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Click to edit Master text styles</a:t>
            </a:r>
            <a:endParaRPr lang="it-IT" sz="2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68" name="PlaceHolder 3"/>
          <p:cNvSpPr>
            <a:spLocks noGrp="1"/>
          </p:cNvSpPr>
          <p:nvPr>
            <p:ph type="dt" idx="76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&lt;data/ora&gt;</a:t>
            </a:r>
            <a:endParaRPr lang="it-IT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69" name="PlaceHolder 4"/>
          <p:cNvSpPr>
            <a:spLocks noGrp="1"/>
          </p:cNvSpPr>
          <p:nvPr>
            <p:ph type="ftr" idx="77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algn="ctr">
              <a:buNone/>
              <a:def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&lt;piè di pagina&gt;</a:t>
            </a:r>
          </a:p>
        </p:txBody>
      </p:sp>
      <p:sp>
        <p:nvSpPr>
          <p:cNvPr id="170" name="PlaceHolder 5"/>
          <p:cNvSpPr>
            <a:spLocks noGrp="1"/>
          </p:cNvSpPr>
          <p:nvPr>
            <p:ph type="sldNum" idx="78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8DBA3E75-27F9-45A9-AD1B-672F5EE97100}" type="slidenum">
              <a: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‹N›</a:t>
            </a:fld>
            <a:endParaRPr lang="it-IT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Predefinito 16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Immagine 3"/>
          <p:cNvPicPr/>
          <p:nvPr/>
        </p:nvPicPr>
        <p:blipFill>
          <a:blip r:embed="rId2"/>
          <a:srcRect t="69562" b="24775"/>
          <a:stretch/>
        </p:blipFill>
        <p:spPr>
          <a:xfrm>
            <a:off x="0" y="5881320"/>
            <a:ext cx="12191760" cy="976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72" name="Immagine 1"/>
          <p:cNvPicPr/>
          <p:nvPr/>
        </p:nvPicPr>
        <p:blipFill>
          <a:blip r:embed="rId3"/>
          <a:stretch/>
        </p:blipFill>
        <p:spPr>
          <a:xfrm>
            <a:off x="2753280" y="6171840"/>
            <a:ext cx="6939360" cy="395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4400" b="0" u="none" strike="noStrik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lang="it-IT" sz="4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7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81120" cy="4350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lang="it-IT" sz="2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lang="it-IT" sz="2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lang="it-IT" sz="20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75" name="PlaceHolder 3"/>
          <p:cNvSpPr>
            <a:spLocks noGrp="1"/>
          </p:cNvSpPr>
          <p:nvPr>
            <p:ph type="body"/>
          </p:nvPr>
        </p:nvSpPr>
        <p:spPr>
          <a:xfrm>
            <a:off x="6172200" y="1825560"/>
            <a:ext cx="5181120" cy="4350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lang="it-IT" sz="2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lang="it-IT" sz="2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lang="it-IT" sz="20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76" name="PlaceHolder 4"/>
          <p:cNvSpPr>
            <a:spLocks noGrp="1"/>
          </p:cNvSpPr>
          <p:nvPr>
            <p:ph type="dt" idx="79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&lt;data/ora&gt;</a:t>
            </a:r>
            <a:endParaRPr lang="it-IT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77" name="PlaceHolder 5"/>
          <p:cNvSpPr>
            <a:spLocks noGrp="1"/>
          </p:cNvSpPr>
          <p:nvPr>
            <p:ph type="ftr" idx="80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algn="ctr">
              <a:buNone/>
              <a:def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&lt;piè di pagina&gt;</a:t>
            </a:r>
          </a:p>
        </p:txBody>
      </p:sp>
      <p:sp>
        <p:nvSpPr>
          <p:cNvPr id="178" name="PlaceHolder 6"/>
          <p:cNvSpPr>
            <a:spLocks noGrp="1"/>
          </p:cNvSpPr>
          <p:nvPr>
            <p:ph type="sldNum" idx="81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06D403F4-888E-45D3-A7EC-0B1C7B4A8083}" type="slidenum">
              <a: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‹N›</a:t>
            </a:fld>
            <a:endParaRPr lang="it-IT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edefinito 17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Immagine 3"/>
          <p:cNvPicPr/>
          <p:nvPr/>
        </p:nvPicPr>
        <p:blipFill>
          <a:blip r:embed="rId2"/>
          <a:srcRect t="69562" b="24775"/>
          <a:stretch/>
        </p:blipFill>
        <p:spPr>
          <a:xfrm>
            <a:off x="0" y="5881320"/>
            <a:ext cx="12191760" cy="976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80" name="Immagine 1"/>
          <p:cNvPicPr/>
          <p:nvPr/>
        </p:nvPicPr>
        <p:blipFill>
          <a:blip r:embed="rId3"/>
          <a:stretch/>
        </p:blipFill>
        <p:spPr>
          <a:xfrm>
            <a:off x="2753280" y="6171840"/>
            <a:ext cx="6939360" cy="395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81" name="PlaceHolder 1"/>
          <p:cNvSpPr>
            <a:spLocks noGrp="1"/>
          </p:cNvSpPr>
          <p:nvPr>
            <p:ph type="title"/>
          </p:nvPr>
        </p:nvSpPr>
        <p:spPr>
          <a:xfrm>
            <a:off x="8398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4400" b="0" u="none" strike="noStrik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lang="it-IT" sz="4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82" name="PlaceHolder 2"/>
          <p:cNvSpPr>
            <a:spLocks noGrp="1"/>
          </p:cNvSpPr>
          <p:nvPr>
            <p:ph type="body"/>
          </p:nvPr>
        </p:nvSpPr>
        <p:spPr>
          <a:xfrm>
            <a:off x="839880" y="1681200"/>
            <a:ext cx="5157360" cy="823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b">
            <a:noAutofit/>
          </a:bodyPr>
          <a:lstStyle/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400" b="1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lang="it-IT" sz="2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83" name="PlaceHolder 3"/>
          <p:cNvSpPr>
            <a:spLocks noGrp="1"/>
          </p:cNvSpPr>
          <p:nvPr>
            <p:ph type="body"/>
          </p:nvPr>
        </p:nvSpPr>
        <p:spPr>
          <a:xfrm>
            <a:off x="839880" y="2505240"/>
            <a:ext cx="5157360" cy="3684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lang="it-IT" sz="2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lang="it-IT" sz="2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lang="it-IT" sz="20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84" name="PlaceHolder 4"/>
          <p:cNvSpPr>
            <a:spLocks noGrp="1"/>
          </p:cNvSpPr>
          <p:nvPr>
            <p:ph type="body"/>
          </p:nvPr>
        </p:nvSpPr>
        <p:spPr>
          <a:xfrm>
            <a:off x="6172200" y="1681200"/>
            <a:ext cx="5182920" cy="823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b">
            <a:noAutofit/>
          </a:bodyPr>
          <a:lstStyle/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400" b="1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lang="it-IT" sz="2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85" name="PlaceHolder 5"/>
          <p:cNvSpPr>
            <a:spLocks noGrp="1"/>
          </p:cNvSpPr>
          <p:nvPr>
            <p:ph type="body"/>
          </p:nvPr>
        </p:nvSpPr>
        <p:spPr>
          <a:xfrm>
            <a:off x="6172200" y="2505240"/>
            <a:ext cx="5182920" cy="3684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lang="it-IT" sz="2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lang="it-IT" sz="2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lang="it-IT" sz="20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86" name="PlaceHolder 6"/>
          <p:cNvSpPr>
            <a:spLocks noGrp="1"/>
          </p:cNvSpPr>
          <p:nvPr>
            <p:ph type="dt" idx="82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&lt;data/ora&gt;</a:t>
            </a:r>
            <a:endParaRPr lang="it-IT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87" name="PlaceHolder 7"/>
          <p:cNvSpPr>
            <a:spLocks noGrp="1"/>
          </p:cNvSpPr>
          <p:nvPr>
            <p:ph type="ftr" idx="83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algn="ctr">
              <a:buNone/>
              <a:def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&lt;piè di pagina&gt;</a:t>
            </a:r>
          </a:p>
        </p:txBody>
      </p:sp>
      <p:sp>
        <p:nvSpPr>
          <p:cNvPr id="188" name="PlaceHolder 8"/>
          <p:cNvSpPr>
            <a:spLocks noGrp="1"/>
          </p:cNvSpPr>
          <p:nvPr>
            <p:ph type="sldNum" idx="84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B6F575F0-314B-423F-811E-05E7036FAACA}" type="slidenum">
              <a: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‹N›</a:t>
            </a:fld>
            <a:endParaRPr lang="it-IT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A picture containing text, screenshot, graphic design, graphics&#10;&#10;Description automatically generated"/>
          <p:cNvPicPr/>
          <p:nvPr/>
        </p:nvPicPr>
        <p:blipFill>
          <a:blip r:embed="rId2"/>
          <a:srcRect l="4584" t="5145" r="5498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8724960" y="365040"/>
            <a:ext cx="2628720" cy="5811480"/>
          </a:xfrm>
          <a:prstGeom prst="rect">
            <a:avLst/>
          </a:prstGeom>
          <a:noFill/>
          <a:ln w="0">
            <a:noFill/>
          </a:ln>
        </p:spPr>
        <p:txBody>
          <a:bodyPr vert="eaVert" lIns="45000" tIns="90000" rIns="45000" bIns="90000" anchor="t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4400" b="0" u="none" strike="noStrik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lang="it-IT" sz="4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838080" y="365040"/>
            <a:ext cx="7733880" cy="5811480"/>
          </a:xfrm>
          <a:prstGeom prst="rect">
            <a:avLst/>
          </a:prstGeom>
          <a:noFill/>
          <a:ln w="0">
            <a:noFill/>
          </a:ln>
        </p:spPr>
        <p:txBody>
          <a:bodyPr vert="eaVert" lIns="45000" tIns="90000" rIns="45000" bIns="9000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lang="it-IT" sz="2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lang="it-IT" sz="2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lang="it-IT" sz="20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dt" idx="7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&lt;data/ora&gt;</a:t>
            </a:r>
            <a:endParaRPr lang="it-IT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ftr" idx="8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algn="ctr">
              <a:buNone/>
              <a:def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&lt;piè di pagina&gt;</a:t>
            </a:r>
          </a:p>
        </p:txBody>
      </p:sp>
      <p:sp>
        <p:nvSpPr>
          <p:cNvPr id="19" name="PlaceHolder 5"/>
          <p:cNvSpPr>
            <a:spLocks noGrp="1"/>
          </p:cNvSpPr>
          <p:nvPr>
            <p:ph type="sldNum" idx="9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C744731E-D418-4E5D-B7DA-51536B0BA47C}" type="slidenum">
              <a: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‹N›</a:t>
            </a:fld>
            <a:endParaRPr lang="it-IT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redefinito 18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Immagine 3"/>
          <p:cNvPicPr/>
          <p:nvPr/>
        </p:nvPicPr>
        <p:blipFill>
          <a:blip r:embed="rId2"/>
          <a:srcRect t="69562" b="24775"/>
          <a:stretch/>
        </p:blipFill>
        <p:spPr>
          <a:xfrm>
            <a:off x="0" y="5881320"/>
            <a:ext cx="12191760" cy="976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90" name="Immagine 1"/>
          <p:cNvPicPr/>
          <p:nvPr/>
        </p:nvPicPr>
        <p:blipFill>
          <a:blip r:embed="rId3"/>
          <a:stretch/>
        </p:blipFill>
        <p:spPr>
          <a:xfrm>
            <a:off x="2753280" y="6171840"/>
            <a:ext cx="6939360" cy="395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4400" b="0" u="none" strike="noStrik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lang="it-IT" sz="4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92" name="PlaceHolder 2"/>
          <p:cNvSpPr>
            <a:spLocks noGrp="1"/>
          </p:cNvSpPr>
          <p:nvPr>
            <p:ph type="dt" idx="85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&lt;data/ora&gt;</a:t>
            </a:r>
            <a:endParaRPr lang="it-IT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93" name="PlaceHolder 3"/>
          <p:cNvSpPr>
            <a:spLocks noGrp="1"/>
          </p:cNvSpPr>
          <p:nvPr>
            <p:ph type="ftr" idx="86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algn="ctr">
              <a:buNone/>
              <a:def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&lt;piè di pagina&gt;</a:t>
            </a:r>
          </a:p>
        </p:txBody>
      </p:sp>
      <p:sp>
        <p:nvSpPr>
          <p:cNvPr id="194" name="PlaceHolder 4"/>
          <p:cNvSpPr>
            <a:spLocks noGrp="1"/>
          </p:cNvSpPr>
          <p:nvPr>
            <p:ph type="sldNum" idx="87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535C8AFE-9F39-4C9F-A58E-811703927DA4}" type="slidenum">
              <a: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‹N›</a:t>
            </a:fld>
            <a:endParaRPr lang="it-IT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edefinito 19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Immagine 3"/>
          <p:cNvPicPr/>
          <p:nvPr/>
        </p:nvPicPr>
        <p:blipFill>
          <a:blip r:embed="rId2"/>
          <a:srcRect t="69562" b="24775"/>
          <a:stretch/>
        </p:blipFill>
        <p:spPr>
          <a:xfrm>
            <a:off x="0" y="5881320"/>
            <a:ext cx="12191760" cy="976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96" name="Immagine 1"/>
          <p:cNvPicPr/>
          <p:nvPr/>
        </p:nvPicPr>
        <p:blipFill>
          <a:blip r:embed="rId3"/>
          <a:stretch/>
        </p:blipFill>
        <p:spPr>
          <a:xfrm>
            <a:off x="2753280" y="6171840"/>
            <a:ext cx="6939360" cy="395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97" name="PlaceHolder 1"/>
          <p:cNvSpPr>
            <a:spLocks noGrp="1"/>
          </p:cNvSpPr>
          <p:nvPr>
            <p:ph type="dt" idx="88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&lt;data/ora&gt;</a:t>
            </a:r>
            <a:endParaRPr lang="it-IT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98" name="PlaceHolder 2"/>
          <p:cNvSpPr>
            <a:spLocks noGrp="1"/>
          </p:cNvSpPr>
          <p:nvPr>
            <p:ph type="ftr" idx="89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algn="ctr">
              <a:buNone/>
              <a:def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&lt;piè di pagina&gt;</a:t>
            </a:r>
          </a:p>
        </p:txBody>
      </p:sp>
      <p:sp>
        <p:nvSpPr>
          <p:cNvPr id="199" name="PlaceHolder 3"/>
          <p:cNvSpPr>
            <a:spLocks noGrp="1"/>
          </p:cNvSpPr>
          <p:nvPr>
            <p:ph type="sldNum" idx="90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9C1A2B7E-00CD-431E-9E2D-E86C3E678D5E}" type="slidenum">
              <a: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‹N›</a:t>
            </a:fld>
            <a:endParaRPr lang="it-IT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edefinito 20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Immagine 3"/>
          <p:cNvPicPr/>
          <p:nvPr/>
        </p:nvPicPr>
        <p:blipFill>
          <a:blip r:embed="rId2"/>
          <a:srcRect t="69562" b="24775"/>
          <a:stretch/>
        </p:blipFill>
        <p:spPr>
          <a:xfrm>
            <a:off x="0" y="5881320"/>
            <a:ext cx="12191760" cy="976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01" name="Immagine 1"/>
          <p:cNvPicPr/>
          <p:nvPr/>
        </p:nvPicPr>
        <p:blipFill>
          <a:blip r:embed="rId3"/>
          <a:stretch/>
        </p:blipFill>
        <p:spPr>
          <a:xfrm>
            <a:off x="2753280" y="6171840"/>
            <a:ext cx="6939360" cy="395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02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b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lang="it-IT" sz="32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03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lang="it-IT" sz="32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lang="it-IT" sz="2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lang="it-IT" sz="2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lang="it-IT" sz="20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lang="it-IT" sz="20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04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920" cy="3811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16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lang="it-IT" sz="16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05" name="PlaceHolder 4"/>
          <p:cNvSpPr>
            <a:spLocks noGrp="1"/>
          </p:cNvSpPr>
          <p:nvPr>
            <p:ph type="dt" idx="9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&lt;data/ora&gt;</a:t>
            </a:r>
            <a:endParaRPr lang="it-IT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06" name="PlaceHolder 5"/>
          <p:cNvSpPr>
            <a:spLocks noGrp="1"/>
          </p:cNvSpPr>
          <p:nvPr>
            <p:ph type="ftr" idx="9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algn="ctr">
              <a:buNone/>
              <a:def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&lt;piè di pagina&gt;</a:t>
            </a:r>
          </a:p>
        </p:txBody>
      </p:sp>
      <p:sp>
        <p:nvSpPr>
          <p:cNvPr id="207" name="PlaceHolder 6"/>
          <p:cNvSpPr>
            <a:spLocks noGrp="1"/>
          </p:cNvSpPr>
          <p:nvPr>
            <p:ph type="sldNum" idx="9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3563AE94-7538-472C-93C0-CD8B7DA5A6C8}" type="slidenum">
              <a: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‹N›</a:t>
            </a:fld>
            <a:endParaRPr lang="it-IT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edefinito 2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" name="Immagine 3"/>
          <p:cNvPicPr/>
          <p:nvPr/>
        </p:nvPicPr>
        <p:blipFill>
          <a:blip r:embed="rId2"/>
          <a:srcRect t="69562" b="24775"/>
          <a:stretch/>
        </p:blipFill>
        <p:spPr>
          <a:xfrm>
            <a:off x="0" y="5881320"/>
            <a:ext cx="12191760" cy="976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09" name="Immagine 1"/>
          <p:cNvPicPr/>
          <p:nvPr/>
        </p:nvPicPr>
        <p:blipFill>
          <a:blip r:embed="rId3"/>
          <a:stretch/>
        </p:blipFill>
        <p:spPr>
          <a:xfrm>
            <a:off x="2753280" y="6171840"/>
            <a:ext cx="6939360" cy="395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10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b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lang="it-IT" sz="32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11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32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Fai clic per modificare il formato del testo della struttura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32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Secondo livello struttura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32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Terzo livello struttura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32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Quarto livello struttura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32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Quinto livello struttura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32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Sesto livello struttura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32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Settimo livello struttura</a:t>
            </a:r>
          </a:p>
        </p:txBody>
      </p:sp>
      <p:sp>
        <p:nvSpPr>
          <p:cNvPr id="212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920" cy="3811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16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lang="it-IT" sz="16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13" name="PlaceHolder 4"/>
          <p:cNvSpPr>
            <a:spLocks noGrp="1"/>
          </p:cNvSpPr>
          <p:nvPr>
            <p:ph type="dt" idx="94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&lt;data/ora&gt;</a:t>
            </a:r>
            <a:endParaRPr lang="it-IT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14" name="PlaceHolder 5"/>
          <p:cNvSpPr>
            <a:spLocks noGrp="1"/>
          </p:cNvSpPr>
          <p:nvPr>
            <p:ph type="ftr" idx="95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algn="ctr">
              <a:buNone/>
              <a:def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&lt;piè di pagina&gt;</a:t>
            </a:r>
          </a:p>
        </p:txBody>
      </p:sp>
      <p:sp>
        <p:nvSpPr>
          <p:cNvPr id="215" name="PlaceHolder 6"/>
          <p:cNvSpPr>
            <a:spLocks noGrp="1"/>
          </p:cNvSpPr>
          <p:nvPr>
            <p:ph type="sldNum" idx="96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B42FBB7E-00DA-4BF5-8E9D-0AE41A4346B8}" type="slidenum">
              <a: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‹N›</a:t>
            </a:fld>
            <a:endParaRPr lang="it-IT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redefinito 22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Immagine 1"/>
          <p:cNvPicPr/>
          <p:nvPr/>
        </p:nvPicPr>
        <p:blipFill>
          <a:blip r:embed="rId2"/>
          <a:stretch/>
        </p:blipFill>
        <p:spPr>
          <a:xfrm>
            <a:off x="2626200" y="6286320"/>
            <a:ext cx="6939360" cy="395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17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algn="ctr" defTabSz="914400">
              <a:lnSpc>
                <a:spcPct val="90000"/>
              </a:lnSpc>
              <a:buNone/>
            </a:pPr>
            <a:r>
              <a:rPr lang="en-US" sz="6000" b="0" u="none" strike="noStrik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lang="it-IT" sz="60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18" name="PlaceHolder 2"/>
          <p:cNvSpPr>
            <a:spLocks noGrp="1"/>
          </p:cNvSpPr>
          <p:nvPr>
            <p:ph type="dt" idx="97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&lt;data/ora&gt;</a:t>
            </a:r>
            <a:endParaRPr lang="it-IT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19" name="PlaceHolder 3"/>
          <p:cNvSpPr>
            <a:spLocks noGrp="1"/>
          </p:cNvSpPr>
          <p:nvPr>
            <p:ph type="ftr" idx="98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&lt;piè di pagina&gt;</a:t>
            </a:r>
          </a:p>
        </p:txBody>
      </p:sp>
      <p:sp>
        <p:nvSpPr>
          <p:cNvPr id="220" name="PlaceHolder 4"/>
          <p:cNvSpPr>
            <a:spLocks noGrp="1"/>
          </p:cNvSpPr>
          <p:nvPr>
            <p:ph type="sldNum" idx="99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3A73F070-C7FF-4E6B-B2BA-68CAACA077CF}" type="slidenum">
              <a: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‹N›</a:t>
            </a:fld>
            <a:endParaRPr lang="it-IT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redefinito 23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" name="Immagine 1"/>
          <p:cNvPicPr/>
          <p:nvPr/>
        </p:nvPicPr>
        <p:blipFill>
          <a:blip r:embed="rId2"/>
          <a:stretch/>
        </p:blipFill>
        <p:spPr>
          <a:xfrm>
            <a:off x="2626200" y="6286320"/>
            <a:ext cx="6939360" cy="395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4400" b="0" u="none" strike="noStrik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lang="it-IT" sz="4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23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vert="eaVert" lIns="91440" tIns="45720" rIns="91440" bIns="4572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lang="it-IT" sz="2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lang="it-IT" sz="2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lang="it-IT" sz="20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24" name="PlaceHolder 3"/>
          <p:cNvSpPr>
            <a:spLocks noGrp="1"/>
          </p:cNvSpPr>
          <p:nvPr>
            <p:ph type="dt" idx="10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&lt;data/ora&gt;</a:t>
            </a:r>
            <a:endParaRPr lang="it-IT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25" name="PlaceHolder 4"/>
          <p:cNvSpPr>
            <a:spLocks noGrp="1"/>
          </p:cNvSpPr>
          <p:nvPr>
            <p:ph type="ftr" idx="10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&lt;piè di pagina&gt;</a:t>
            </a:r>
          </a:p>
        </p:txBody>
      </p:sp>
      <p:sp>
        <p:nvSpPr>
          <p:cNvPr id="226" name="PlaceHolder 5"/>
          <p:cNvSpPr>
            <a:spLocks noGrp="1"/>
          </p:cNvSpPr>
          <p:nvPr>
            <p:ph type="sldNum" idx="10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7AF1D8E6-0864-4B2A-AA21-7125508D2B88}" type="slidenum">
              <a: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‹N›</a:t>
            </a:fld>
            <a:endParaRPr lang="it-IT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redefinito 24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" name="Immagine 1"/>
          <p:cNvPicPr/>
          <p:nvPr/>
        </p:nvPicPr>
        <p:blipFill>
          <a:blip r:embed="rId2"/>
          <a:stretch/>
        </p:blipFill>
        <p:spPr>
          <a:xfrm>
            <a:off x="2626200" y="6286320"/>
            <a:ext cx="6939360" cy="395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28" name="PlaceHolder 1"/>
          <p:cNvSpPr>
            <a:spLocks noGrp="1"/>
          </p:cNvSpPr>
          <p:nvPr>
            <p:ph type="title"/>
          </p:nvPr>
        </p:nvSpPr>
        <p:spPr>
          <a:xfrm>
            <a:off x="8724960" y="365040"/>
            <a:ext cx="2628720" cy="5811480"/>
          </a:xfrm>
          <a:prstGeom prst="rect">
            <a:avLst/>
          </a:prstGeom>
          <a:noFill/>
          <a:ln w="0">
            <a:noFill/>
          </a:ln>
        </p:spPr>
        <p:txBody>
          <a:bodyPr vert="eaVert"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4400" b="0" u="none" strike="noStrik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lang="it-IT" sz="4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29" name="PlaceHolder 2"/>
          <p:cNvSpPr>
            <a:spLocks noGrp="1"/>
          </p:cNvSpPr>
          <p:nvPr>
            <p:ph type="body"/>
          </p:nvPr>
        </p:nvSpPr>
        <p:spPr>
          <a:xfrm>
            <a:off x="838080" y="365040"/>
            <a:ext cx="7733880" cy="5811480"/>
          </a:xfrm>
          <a:prstGeom prst="rect">
            <a:avLst/>
          </a:prstGeom>
          <a:noFill/>
          <a:ln w="0">
            <a:noFill/>
          </a:ln>
        </p:spPr>
        <p:txBody>
          <a:bodyPr vert="eaVert" lIns="91440" tIns="45720" rIns="91440" bIns="4572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lang="it-IT" sz="2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lang="it-IT" sz="2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lang="it-IT" sz="20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30" name="PlaceHolder 3"/>
          <p:cNvSpPr>
            <a:spLocks noGrp="1"/>
          </p:cNvSpPr>
          <p:nvPr>
            <p:ph type="dt" idx="103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&lt;data/ora&gt;</a:t>
            </a:r>
            <a:endParaRPr lang="it-IT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31" name="PlaceHolder 4"/>
          <p:cNvSpPr>
            <a:spLocks noGrp="1"/>
          </p:cNvSpPr>
          <p:nvPr>
            <p:ph type="ftr" idx="104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&lt;piè di pagina&gt;</a:t>
            </a:r>
          </a:p>
        </p:txBody>
      </p:sp>
      <p:sp>
        <p:nvSpPr>
          <p:cNvPr id="232" name="PlaceHolder 5"/>
          <p:cNvSpPr>
            <a:spLocks noGrp="1"/>
          </p:cNvSpPr>
          <p:nvPr>
            <p:ph type="sldNum" idx="105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05BFFE4A-3FF7-4B84-8994-02EA5A5EAAD7}" type="slidenum">
              <a: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‹N›</a:t>
            </a:fld>
            <a:endParaRPr lang="it-IT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redefinito 25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3" name="Immagine 1"/>
          <p:cNvPicPr/>
          <p:nvPr/>
        </p:nvPicPr>
        <p:blipFill>
          <a:blip r:embed="rId2"/>
          <a:stretch/>
        </p:blipFill>
        <p:spPr>
          <a:xfrm>
            <a:off x="2626200" y="6286320"/>
            <a:ext cx="6939360" cy="395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3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4400" b="0" u="none" strike="noStrik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lang="it-IT" sz="4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3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lang="it-IT" sz="2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lang="it-IT" sz="2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lang="it-IT" sz="20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36" name="PlaceHolder 3"/>
          <p:cNvSpPr>
            <a:spLocks noGrp="1"/>
          </p:cNvSpPr>
          <p:nvPr>
            <p:ph type="dt" idx="106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&lt;data/ora&gt;</a:t>
            </a:r>
            <a:endParaRPr lang="it-IT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37" name="PlaceHolder 4"/>
          <p:cNvSpPr>
            <a:spLocks noGrp="1"/>
          </p:cNvSpPr>
          <p:nvPr>
            <p:ph type="ftr" idx="107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&lt;piè di pagina&gt;</a:t>
            </a:r>
          </a:p>
        </p:txBody>
      </p:sp>
      <p:sp>
        <p:nvSpPr>
          <p:cNvPr id="238" name="PlaceHolder 5"/>
          <p:cNvSpPr>
            <a:spLocks noGrp="1"/>
          </p:cNvSpPr>
          <p:nvPr>
            <p:ph type="sldNum" idx="108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CECD6409-2867-49A7-B01A-E73A4DD04014}" type="slidenum">
              <a: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‹N›</a:t>
            </a:fld>
            <a:endParaRPr lang="it-IT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edefinito 26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9" name="Immagine 1"/>
          <p:cNvPicPr/>
          <p:nvPr/>
        </p:nvPicPr>
        <p:blipFill>
          <a:blip r:embed="rId2"/>
          <a:stretch/>
        </p:blipFill>
        <p:spPr>
          <a:xfrm>
            <a:off x="2626200" y="6286320"/>
            <a:ext cx="6939360" cy="395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40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6000" b="0" u="none" strike="noStrik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lang="it-IT" sz="60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41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10515240" cy="1499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4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Click to edit Master text styles</a:t>
            </a:r>
            <a:endParaRPr lang="it-IT" sz="2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42" name="PlaceHolder 3"/>
          <p:cNvSpPr>
            <a:spLocks noGrp="1"/>
          </p:cNvSpPr>
          <p:nvPr>
            <p:ph type="dt" idx="109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&lt;data/ora&gt;</a:t>
            </a:r>
            <a:endParaRPr lang="it-IT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43" name="PlaceHolder 4"/>
          <p:cNvSpPr>
            <a:spLocks noGrp="1"/>
          </p:cNvSpPr>
          <p:nvPr>
            <p:ph type="ftr" idx="110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&lt;piè di pagina&gt;</a:t>
            </a:r>
          </a:p>
        </p:txBody>
      </p:sp>
      <p:sp>
        <p:nvSpPr>
          <p:cNvPr id="244" name="PlaceHolder 5"/>
          <p:cNvSpPr>
            <a:spLocks noGrp="1"/>
          </p:cNvSpPr>
          <p:nvPr>
            <p:ph type="sldNum" idx="111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0B5FE5A3-112A-4FB5-8C17-63AF8E872081}" type="slidenum">
              <a: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‹N›</a:t>
            </a:fld>
            <a:endParaRPr lang="it-IT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Predefinito 27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" name="Immagine 1"/>
          <p:cNvPicPr/>
          <p:nvPr/>
        </p:nvPicPr>
        <p:blipFill>
          <a:blip r:embed="rId2"/>
          <a:stretch/>
        </p:blipFill>
        <p:spPr>
          <a:xfrm>
            <a:off x="2626200" y="6286320"/>
            <a:ext cx="6939360" cy="395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4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4400" b="0" u="none" strike="noStrik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lang="it-IT" sz="4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4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81120" cy="4350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lang="it-IT" sz="2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lang="it-IT" sz="2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lang="it-IT" sz="20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48" name="PlaceHolder 3"/>
          <p:cNvSpPr>
            <a:spLocks noGrp="1"/>
          </p:cNvSpPr>
          <p:nvPr>
            <p:ph type="body"/>
          </p:nvPr>
        </p:nvSpPr>
        <p:spPr>
          <a:xfrm>
            <a:off x="6172200" y="1825560"/>
            <a:ext cx="5181120" cy="4350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lang="it-IT" sz="2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lang="it-IT" sz="2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lang="it-IT" sz="20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49" name="PlaceHolder 4"/>
          <p:cNvSpPr>
            <a:spLocks noGrp="1"/>
          </p:cNvSpPr>
          <p:nvPr>
            <p:ph type="dt" idx="112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&lt;data/ora&gt;</a:t>
            </a:r>
            <a:endParaRPr lang="it-IT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50" name="PlaceHolder 5"/>
          <p:cNvSpPr>
            <a:spLocks noGrp="1"/>
          </p:cNvSpPr>
          <p:nvPr>
            <p:ph type="ftr" idx="113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&lt;piè di pagina&gt;</a:t>
            </a:r>
          </a:p>
        </p:txBody>
      </p:sp>
      <p:sp>
        <p:nvSpPr>
          <p:cNvPr id="251" name="PlaceHolder 6"/>
          <p:cNvSpPr>
            <a:spLocks noGrp="1"/>
          </p:cNvSpPr>
          <p:nvPr>
            <p:ph type="sldNum" idx="114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0F874B03-A703-4039-BCC9-93ED1AE9A574}" type="slidenum">
              <a: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‹N›</a:t>
            </a:fld>
            <a:endParaRPr lang="it-IT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A picture containing text, screenshot, graphic design, graphics&#10;&#10;Description automatically generated"/>
          <p:cNvPicPr/>
          <p:nvPr/>
        </p:nvPicPr>
        <p:blipFill>
          <a:blip r:embed="rId2"/>
          <a:srcRect l="4584" t="5145" r="5498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4400" b="0" u="none" strike="noStrik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lang="it-IT" sz="4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lang="it-IT" sz="2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lang="it-IT" sz="2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lang="it-IT" sz="20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&lt;data/ora&gt;</a:t>
            </a:r>
            <a:endParaRPr lang="it-IT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algn="ctr">
              <a:buNone/>
              <a:def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&lt;piè di pagina&gt;</a:t>
            </a:r>
          </a:p>
        </p:txBody>
      </p:sp>
      <p:sp>
        <p:nvSpPr>
          <p:cNvPr id="25" name="PlaceHolder 5"/>
          <p:cNvSpPr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307003AC-E395-4065-9675-673864D9F090}" type="slidenum">
              <a: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‹N›</a:t>
            </a:fld>
            <a:endParaRPr lang="it-IT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edefinito 28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2" name="Immagine 1"/>
          <p:cNvPicPr/>
          <p:nvPr/>
        </p:nvPicPr>
        <p:blipFill>
          <a:blip r:embed="rId2"/>
          <a:stretch/>
        </p:blipFill>
        <p:spPr>
          <a:xfrm>
            <a:off x="2626200" y="6286320"/>
            <a:ext cx="6939360" cy="395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53" name="PlaceHolder 1"/>
          <p:cNvSpPr>
            <a:spLocks noGrp="1"/>
          </p:cNvSpPr>
          <p:nvPr>
            <p:ph type="title"/>
          </p:nvPr>
        </p:nvSpPr>
        <p:spPr>
          <a:xfrm>
            <a:off x="8398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4400" b="0" u="none" strike="noStrik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lang="it-IT" sz="4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54" name="PlaceHolder 2"/>
          <p:cNvSpPr>
            <a:spLocks noGrp="1"/>
          </p:cNvSpPr>
          <p:nvPr>
            <p:ph type="body"/>
          </p:nvPr>
        </p:nvSpPr>
        <p:spPr>
          <a:xfrm>
            <a:off x="839880" y="1681200"/>
            <a:ext cx="5157360" cy="823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400" b="1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lang="it-IT" sz="2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55" name="PlaceHolder 3"/>
          <p:cNvSpPr>
            <a:spLocks noGrp="1"/>
          </p:cNvSpPr>
          <p:nvPr>
            <p:ph type="body"/>
          </p:nvPr>
        </p:nvSpPr>
        <p:spPr>
          <a:xfrm>
            <a:off x="839880" y="2505240"/>
            <a:ext cx="5157360" cy="36842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lang="it-IT" sz="2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lang="it-IT" sz="2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lang="it-IT" sz="20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56" name="PlaceHolder 4"/>
          <p:cNvSpPr>
            <a:spLocks noGrp="1"/>
          </p:cNvSpPr>
          <p:nvPr>
            <p:ph type="body"/>
          </p:nvPr>
        </p:nvSpPr>
        <p:spPr>
          <a:xfrm>
            <a:off x="6172200" y="1681200"/>
            <a:ext cx="5182920" cy="823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400" b="1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lang="it-IT" sz="2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57" name="PlaceHolder 5"/>
          <p:cNvSpPr>
            <a:spLocks noGrp="1"/>
          </p:cNvSpPr>
          <p:nvPr>
            <p:ph type="body"/>
          </p:nvPr>
        </p:nvSpPr>
        <p:spPr>
          <a:xfrm>
            <a:off x="6172200" y="2505240"/>
            <a:ext cx="5182920" cy="36842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lang="it-IT" sz="2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lang="it-IT" sz="2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lang="it-IT" sz="20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58" name="PlaceHolder 6"/>
          <p:cNvSpPr>
            <a:spLocks noGrp="1"/>
          </p:cNvSpPr>
          <p:nvPr>
            <p:ph type="dt" idx="115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&lt;data/ora&gt;</a:t>
            </a:r>
            <a:endParaRPr lang="it-IT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59" name="PlaceHolder 7"/>
          <p:cNvSpPr>
            <a:spLocks noGrp="1"/>
          </p:cNvSpPr>
          <p:nvPr>
            <p:ph type="ftr" idx="116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&lt;piè di pagina&gt;</a:t>
            </a:r>
          </a:p>
        </p:txBody>
      </p:sp>
      <p:sp>
        <p:nvSpPr>
          <p:cNvPr id="260" name="PlaceHolder 8"/>
          <p:cNvSpPr>
            <a:spLocks noGrp="1"/>
          </p:cNvSpPr>
          <p:nvPr>
            <p:ph type="sldNum" idx="117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C77675C6-75DE-4922-9408-EC267E8D507E}" type="slidenum">
              <a: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‹N›</a:t>
            </a:fld>
            <a:endParaRPr lang="it-IT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redefinito 29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1" name="Immagine 1"/>
          <p:cNvPicPr/>
          <p:nvPr/>
        </p:nvPicPr>
        <p:blipFill>
          <a:blip r:embed="rId2"/>
          <a:stretch/>
        </p:blipFill>
        <p:spPr>
          <a:xfrm>
            <a:off x="2626200" y="6286320"/>
            <a:ext cx="6939360" cy="395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6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4400" b="0" u="none" strike="noStrik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lang="it-IT" sz="4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63" name="PlaceHolder 2"/>
          <p:cNvSpPr>
            <a:spLocks noGrp="1"/>
          </p:cNvSpPr>
          <p:nvPr>
            <p:ph type="dt" idx="118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&lt;data/ora&gt;</a:t>
            </a:r>
            <a:endParaRPr lang="it-IT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64" name="PlaceHolder 3"/>
          <p:cNvSpPr>
            <a:spLocks noGrp="1"/>
          </p:cNvSpPr>
          <p:nvPr>
            <p:ph type="ftr" idx="119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&lt;piè di pagina&gt;</a:t>
            </a:r>
          </a:p>
        </p:txBody>
      </p:sp>
      <p:sp>
        <p:nvSpPr>
          <p:cNvPr id="265" name="PlaceHolder 4"/>
          <p:cNvSpPr>
            <a:spLocks noGrp="1"/>
          </p:cNvSpPr>
          <p:nvPr>
            <p:ph type="sldNum" idx="120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118BE497-434D-436D-BA58-5300C4460C92}" type="slidenum">
              <a: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‹N›</a:t>
            </a:fld>
            <a:endParaRPr lang="it-IT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edefinito 30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" name="Immagine 1"/>
          <p:cNvPicPr/>
          <p:nvPr/>
        </p:nvPicPr>
        <p:blipFill>
          <a:blip r:embed="rId2"/>
          <a:stretch/>
        </p:blipFill>
        <p:spPr>
          <a:xfrm>
            <a:off x="2626200" y="6286320"/>
            <a:ext cx="6939360" cy="395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67" name="PlaceHolder 1"/>
          <p:cNvSpPr>
            <a:spLocks noGrp="1"/>
          </p:cNvSpPr>
          <p:nvPr>
            <p:ph type="dt" idx="12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&lt;data/ora&gt;</a:t>
            </a:r>
            <a:endParaRPr lang="it-IT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68" name="PlaceHolder 2"/>
          <p:cNvSpPr>
            <a:spLocks noGrp="1"/>
          </p:cNvSpPr>
          <p:nvPr>
            <p:ph type="ftr" idx="12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&lt;piè di pagina&gt;</a:t>
            </a:r>
          </a:p>
        </p:txBody>
      </p:sp>
      <p:sp>
        <p:nvSpPr>
          <p:cNvPr id="269" name="PlaceHolder 3"/>
          <p:cNvSpPr>
            <a:spLocks noGrp="1"/>
          </p:cNvSpPr>
          <p:nvPr>
            <p:ph type="sldNum" idx="12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CFFBD3B0-E4F9-4F85-AF7C-DFC620E27534}" type="slidenum">
              <a: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‹N›</a:t>
            </a:fld>
            <a:endParaRPr lang="it-IT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edefinito 3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0" name="Immagine 1"/>
          <p:cNvPicPr/>
          <p:nvPr/>
        </p:nvPicPr>
        <p:blipFill>
          <a:blip r:embed="rId2"/>
          <a:stretch/>
        </p:blipFill>
        <p:spPr>
          <a:xfrm>
            <a:off x="2626200" y="6286320"/>
            <a:ext cx="6939360" cy="395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71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lang="it-IT" sz="32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72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lang="it-IT" sz="32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lang="it-IT" sz="2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lang="it-IT" sz="2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lang="it-IT" sz="20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lang="it-IT" sz="20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73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920" cy="3811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16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lang="it-IT" sz="16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74" name="PlaceHolder 4"/>
          <p:cNvSpPr>
            <a:spLocks noGrp="1"/>
          </p:cNvSpPr>
          <p:nvPr>
            <p:ph type="dt" idx="124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&lt;data/ora&gt;</a:t>
            </a:r>
            <a:endParaRPr lang="it-IT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75" name="PlaceHolder 5"/>
          <p:cNvSpPr>
            <a:spLocks noGrp="1"/>
          </p:cNvSpPr>
          <p:nvPr>
            <p:ph type="ftr" idx="125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&lt;piè di pagina&gt;</a:t>
            </a:r>
          </a:p>
        </p:txBody>
      </p:sp>
      <p:sp>
        <p:nvSpPr>
          <p:cNvPr id="276" name="PlaceHolder 6"/>
          <p:cNvSpPr>
            <a:spLocks noGrp="1"/>
          </p:cNvSpPr>
          <p:nvPr>
            <p:ph type="sldNum" idx="126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125AB971-2916-4231-907D-AED33AE87A19}" type="slidenum">
              <a: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‹N›</a:t>
            </a:fld>
            <a:endParaRPr lang="it-IT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edefinito 32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7" name="Immagine 1"/>
          <p:cNvPicPr/>
          <p:nvPr/>
        </p:nvPicPr>
        <p:blipFill>
          <a:blip r:embed="rId2"/>
          <a:stretch/>
        </p:blipFill>
        <p:spPr>
          <a:xfrm>
            <a:off x="2626200" y="6286320"/>
            <a:ext cx="6939360" cy="395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78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lang="it-IT" sz="32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79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32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Fai clic per modificare il formato del testo della struttura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32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Secondo livello struttura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32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Terzo livello struttura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32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Quarto livello struttura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32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Quinto livello struttura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32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Sesto livello struttura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32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Settimo livello struttura</a:t>
            </a:r>
          </a:p>
        </p:txBody>
      </p:sp>
      <p:sp>
        <p:nvSpPr>
          <p:cNvPr id="280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920" cy="3811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16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lang="it-IT" sz="16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81" name="PlaceHolder 4"/>
          <p:cNvSpPr>
            <a:spLocks noGrp="1"/>
          </p:cNvSpPr>
          <p:nvPr>
            <p:ph type="dt" idx="127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&lt;data/ora&gt;</a:t>
            </a:r>
            <a:endParaRPr lang="it-IT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82" name="PlaceHolder 5"/>
          <p:cNvSpPr>
            <a:spLocks noGrp="1"/>
          </p:cNvSpPr>
          <p:nvPr>
            <p:ph type="ftr" idx="128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&lt;piè di pagina&gt;</a:t>
            </a:r>
          </a:p>
        </p:txBody>
      </p:sp>
      <p:sp>
        <p:nvSpPr>
          <p:cNvPr id="283" name="PlaceHolder 6"/>
          <p:cNvSpPr>
            <a:spLocks noGrp="1"/>
          </p:cNvSpPr>
          <p:nvPr>
            <p:ph type="sldNum" idx="129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E9A18C4A-3280-4B53-ACA8-2152DCEEEC68}" type="slidenum">
              <a: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‹N›</a:t>
            </a:fld>
            <a:endParaRPr lang="it-IT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ection Header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" descr="A picture containing text, screenshot, graphic design, graphics&#10;&#10;Description automatically generated"/>
          <p:cNvPicPr/>
          <p:nvPr/>
        </p:nvPicPr>
        <p:blipFill>
          <a:blip r:embed="rId2"/>
          <a:srcRect l="4584" t="5145" r="5498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b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6000" b="0" u="none" strike="noStrik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lang="it-IT" sz="60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10515240" cy="14997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4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Click to edit Master text styles</a:t>
            </a:r>
            <a:endParaRPr lang="it-IT" sz="2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dt" idx="13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&lt;data/ora&gt;</a:t>
            </a:r>
            <a:endParaRPr lang="it-IT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ftr" idx="14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algn="ctr">
              <a:buNone/>
              <a:def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&lt;piè di pagina&gt;</a:t>
            </a:r>
          </a:p>
        </p:txBody>
      </p:sp>
      <p:sp>
        <p:nvSpPr>
          <p:cNvPr id="31" name="PlaceHolder 5"/>
          <p:cNvSpPr>
            <a:spLocks noGrp="1"/>
          </p:cNvSpPr>
          <p:nvPr>
            <p:ph type="sldNum" idx="15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67CA5FFA-FA20-4601-A77C-FACB47E42B54}" type="slidenum">
              <a: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‹N›</a:t>
            </a:fld>
            <a:endParaRPr lang="it-IT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2" descr="A picture containing text, screenshot, graphic design, graphics&#10;&#10;Description automatically generated"/>
          <p:cNvPicPr/>
          <p:nvPr/>
        </p:nvPicPr>
        <p:blipFill>
          <a:blip r:embed="rId2"/>
          <a:srcRect l="4584" t="5145" r="5498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4400" b="0" u="none" strike="noStrik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lang="it-IT" sz="4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81120" cy="4350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lang="it-IT" sz="2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lang="it-IT" sz="2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lang="it-IT" sz="20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6172200" y="1825560"/>
            <a:ext cx="5181120" cy="4350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lang="it-IT" sz="2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lang="it-IT" sz="2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lang="it-IT" sz="20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dt" idx="16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&lt;data/ora&gt;</a:t>
            </a:r>
            <a:endParaRPr lang="it-IT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ftr" idx="17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algn="ctr">
              <a:buNone/>
              <a:def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&lt;piè di pagina&gt;</a:t>
            </a:r>
          </a:p>
        </p:txBody>
      </p:sp>
      <p:sp>
        <p:nvSpPr>
          <p:cNvPr id="38" name="PlaceHolder 6"/>
          <p:cNvSpPr>
            <a:spLocks noGrp="1"/>
          </p:cNvSpPr>
          <p:nvPr>
            <p:ph type="sldNum" idx="18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55F5782A-2FD5-45E8-830E-46F10B6BBD87}" type="slidenum">
              <a: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‹N›</a:t>
            </a:fld>
            <a:endParaRPr lang="it-IT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mpariso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2" descr="A picture containing text, screenshot, graphic design, graphics&#10;&#10;Description automatically generated"/>
          <p:cNvPicPr/>
          <p:nvPr/>
        </p:nvPicPr>
        <p:blipFill>
          <a:blip r:embed="rId2"/>
          <a:srcRect l="4584" t="5145" r="5498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8398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4400" b="0" u="none" strike="noStrik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lang="it-IT" sz="4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839880" y="1681200"/>
            <a:ext cx="5157360" cy="823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b">
            <a:noAutofit/>
          </a:bodyPr>
          <a:lstStyle/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400" b="1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lang="it-IT" sz="2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839880" y="2505240"/>
            <a:ext cx="5157360" cy="3684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lang="it-IT" sz="2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lang="it-IT" sz="2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lang="it-IT" sz="20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 type="body"/>
          </p:nvPr>
        </p:nvSpPr>
        <p:spPr>
          <a:xfrm>
            <a:off x="6172200" y="1681200"/>
            <a:ext cx="5182920" cy="823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b">
            <a:noAutofit/>
          </a:bodyPr>
          <a:lstStyle/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400" b="1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lang="it-IT" sz="2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44" name="PlaceHolder 5"/>
          <p:cNvSpPr>
            <a:spLocks noGrp="1"/>
          </p:cNvSpPr>
          <p:nvPr>
            <p:ph type="body"/>
          </p:nvPr>
        </p:nvSpPr>
        <p:spPr>
          <a:xfrm>
            <a:off x="6172200" y="2505240"/>
            <a:ext cx="5182920" cy="3684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lang="it-IT" sz="2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lang="it-IT" sz="2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lang="it-IT" sz="20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45" name="PlaceHolder 6"/>
          <p:cNvSpPr>
            <a:spLocks noGrp="1"/>
          </p:cNvSpPr>
          <p:nvPr>
            <p:ph type="dt" idx="19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&lt;data/ora&gt;</a:t>
            </a:r>
            <a:endParaRPr lang="it-IT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6" name="PlaceHolder 7"/>
          <p:cNvSpPr>
            <a:spLocks noGrp="1"/>
          </p:cNvSpPr>
          <p:nvPr>
            <p:ph type="ftr" idx="20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algn="ctr">
              <a:buNone/>
              <a:def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&lt;piè di pagina&gt;</a:t>
            </a:r>
          </a:p>
        </p:txBody>
      </p:sp>
      <p:sp>
        <p:nvSpPr>
          <p:cNvPr id="47" name="PlaceHolder 8"/>
          <p:cNvSpPr>
            <a:spLocks noGrp="1"/>
          </p:cNvSpPr>
          <p:nvPr>
            <p:ph type="sldNum" idx="21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0F4FE7F1-957F-451E-B08B-E5F9D5944A37}" type="slidenum">
              <a: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‹N›</a:t>
            </a:fld>
            <a:endParaRPr lang="it-IT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2" descr="A picture containing text, screenshot, graphic design, graphics&#10;&#10;Description automatically generated"/>
          <p:cNvPicPr/>
          <p:nvPr/>
        </p:nvPicPr>
        <p:blipFill>
          <a:blip r:embed="rId2"/>
          <a:srcRect l="4584" t="5145" r="5498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4400" b="0" u="none" strike="noStrik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lang="it-IT" sz="4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dt" idx="22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&lt;data/ora&gt;</a:t>
            </a:r>
            <a:endParaRPr lang="it-IT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ftr" idx="23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algn="ctr">
              <a:buNone/>
              <a:def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&lt;piè di pagina&gt;</a:t>
            </a:r>
          </a:p>
        </p:txBody>
      </p:sp>
      <p:sp>
        <p:nvSpPr>
          <p:cNvPr id="52" name="PlaceHolder 4"/>
          <p:cNvSpPr>
            <a:spLocks noGrp="1"/>
          </p:cNvSpPr>
          <p:nvPr>
            <p:ph type="sldNum" idx="24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D74A613F-FB0E-4DDA-81E5-D1CE73B75CCF}" type="slidenum">
              <a: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‹N›</a:t>
            </a:fld>
            <a:endParaRPr lang="it-IT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2" descr="A picture containing text, screenshot, graphic design, graphics&#10;&#10;Description automatically generated"/>
          <p:cNvPicPr/>
          <p:nvPr/>
        </p:nvPicPr>
        <p:blipFill>
          <a:blip r:embed="rId2"/>
          <a:srcRect l="4584" t="5145" r="5498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4" name="PlaceHolder 1"/>
          <p:cNvSpPr>
            <a:spLocks noGrp="1"/>
          </p:cNvSpPr>
          <p:nvPr>
            <p:ph type="dt" idx="25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&lt;data/ora&gt;</a:t>
            </a:r>
            <a:endParaRPr lang="it-IT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ftr" idx="26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algn="ctr">
              <a:buNone/>
              <a:def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&lt;piè di pagina&gt;</a:t>
            </a:r>
          </a:p>
        </p:txBody>
      </p:sp>
      <p:sp>
        <p:nvSpPr>
          <p:cNvPr id="56" name="PlaceHolder 3"/>
          <p:cNvSpPr>
            <a:spLocks noGrp="1"/>
          </p:cNvSpPr>
          <p:nvPr>
            <p:ph type="sldNum" idx="27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0ADF7A7A-2D54-4B27-AB58-CB851B1E96A7}" type="slidenum">
              <a: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‹N›</a:t>
            </a:fld>
            <a:endParaRPr lang="it-IT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TextBox 3"/>
          <p:cNvSpPr/>
          <p:nvPr/>
        </p:nvSpPr>
        <p:spPr>
          <a:xfrm>
            <a:off x="1210680" y="2510280"/>
            <a:ext cx="9702360" cy="1569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914400">
              <a:lnSpc>
                <a:spcPct val="100000"/>
              </a:lnSpc>
            </a:pPr>
            <a:r>
              <a:rPr lang="it-IT" sz="3600" b="1" u="none" strike="noStrike" dirty="0">
                <a:solidFill>
                  <a:schemeClr val="lt1"/>
                </a:solidFill>
                <a:effectLst/>
                <a:uFillTx/>
                <a:latin typeface="Gill Sans MT"/>
              </a:rPr>
              <a:t>PR FSE+ 2021-2027 – Punto 9.a  </a:t>
            </a:r>
            <a:r>
              <a:rPr lang="it-IT" sz="3600" b="1" u="none" strike="noStrike" dirty="0" err="1">
                <a:solidFill>
                  <a:schemeClr val="lt1"/>
                </a:solidFill>
                <a:effectLst/>
                <a:uFillTx/>
                <a:latin typeface="Gill Sans MT"/>
              </a:rPr>
              <a:t>OdG</a:t>
            </a:r>
            <a:endParaRPr lang="it-IT" sz="36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it-IT" sz="2400" b="1" u="none" strike="noStrike" dirty="0">
                <a:solidFill>
                  <a:schemeClr val="lt1"/>
                </a:solidFill>
                <a:effectLst/>
                <a:uFillTx/>
                <a:latin typeface="Gill Sans MT"/>
              </a:rPr>
              <a:t>Coordinamento del </a:t>
            </a:r>
            <a:r>
              <a:rPr lang="it-IT" sz="2400" b="1" dirty="0">
                <a:solidFill>
                  <a:schemeClr val="lt1"/>
                </a:solidFill>
                <a:latin typeface="Gill Sans MT"/>
              </a:rPr>
              <a:t>PR</a:t>
            </a:r>
            <a:r>
              <a:rPr lang="it-IT" sz="2400" b="1" u="none" strike="noStrike" dirty="0">
                <a:solidFill>
                  <a:schemeClr val="lt1"/>
                </a:solidFill>
                <a:effectLst/>
                <a:uFillTx/>
                <a:latin typeface="Gill Sans MT"/>
              </a:rPr>
              <a:t> con Programmi nazionali</a:t>
            </a:r>
            <a:endParaRPr lang="it-IT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endParaRPr lang="it-IT" sz="36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85" name="TextBox 4"/>
          <p:cNvSpPr/>
          <p:nvPr/>
        </p:nvSpPr>
        <p:spPr>
          <a:xfrm>
            <a:off x="2443320" y="3504240"/>
            <a:ext cx="7066080" cy="1199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endParaRPr lang="it-IT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it-IT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it-IT" sz="2400" b="0" u="none" strike="noStrike">
                <a:solidFill>
                  <a:schemeClr val="lt1"/>
                </a:solidFill>
                <a:effectLst/>
                <a:uFillTx/>
                <a:latin typeface="Gill Sans MT"/>
              </a:rPr>
              <a:t>Comitato di Sorveglianza – Roma, 18 dicembre 2025</a:t>
            </a:r>
            <a:endParaRPr lang="it-IT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TextBox 8"/>
          <p:cNvSpPr/>
          <p:nvPr/>
        </p:nvSpPr>
        <p:spPr>
          <a:xfrm>
            <a:off x="942109" y="1633698"/>
            <a:ext cx="10698861" cy="156820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just" defTabSz="914400">
              <a:lnSpc>
                <a:spcPct val="100000"/>
              </a:lnSpc>
              <a:buClr>
                <a:srgbClr val="4472C4"/>
              </a:buClr>
            </a:pPr>
            <a:r>
              <a:rPr lang="it-IT" sz="2400" dirty="0">
                <a:solidFill>
                  <a:schemeClr val="accent1"/>
                </a:solidFill>
                <a:latin typeface="Gill Sans MT"/>
              </a:rPr>
              <a:t>Ogni anno è garantita la </a:t>
            </a:r>
            <a:r>
              <a:rPr lang="it-IT" sz="2400" b="1" dirty="0">
                <a:solidFill>
                  <a:schemeClr val="accent1"/>
                </a:solidFill>
                <a:latin typeface="Gill Sans MT"/>
              </a:rPr>
              <a:t>partecipazione incrociata </a:t>
            </a:r>
            <a:r>
              <a:rPr lang="it-IT" sz="2400" dirty="0">
                <a:solidFill>
                  <a:schemeClr val="accent1"/>
                </a:solidFill>
                <a:latin typeface="Gill Sans MT"/>
              </a:rPr>
              <a:t>ai rispettivi </a:t>
            </a:r>
            <a:r>
              <a:rPr lang="it-IT" sz="2400" dirty="0" err="1">
                <a:solidFill>
                  <a:schemeClr val="accent1"/>
                </a:solidFill>
                <a:latin typeface="Gill Sans MT"/>
              </a:rPr>
              <a:t>CdS</a:t>
            </a:r>
            <a:r>
              <a:rPr lang="it-IT" sz="2400" dirty="0">
                <a:solidFill>
                  <a:schemeClr val="accent1"/>
                </a:solidFill>
                <a:latin typeface="Gill Sans MT"/>
              </a:rPr>
              <a:t> (PN/PR):</a:t>
            </a:r>
            <a:endParaRPr lang="it-IT" sz="2400" b="0" u="none" strike="noStrike" dirty="0">
              <a:solidFill>
                <a:schemeClr val="accent1"/>
              </a:solidFill>
              <a:effectLst/>
              <a:uFillTx/>
              <a:latin typeface="Gill Sans MT"/>
            </a:endParaRPr>
          </a:p>
          <a:p>
            <a:pPr marL="342900" indent="-342900" algn="just" defTabSz="914400">
              <a:lnSpc>
                <a:spcPct val="100000"/>
              </a:lnSpc>
              <a:buClr>
                <a:srgbClr val="4472C4"/>
              </a:buClr>
              <a:buFont typeface="Arial" panose="020B0604020202020204" pitchFamily="34" charset="0"/>
              <a:buChar char="•"/>
            </a:pPr>
            <a:r>
              <a:rPr lang="it-IT" sz="2400" b="0" u="none" strike="noStrike" dirty="0">
                <a:solidFill>
                  <a:schemeClr val="accent1"/>
                </a:solidFill>
                <a:effectLst/>
                <a:uFillTx/>
                <a:latin typeface="Gill Sans MT"/>
              </a:rPr>
              <a:t>Partecipazione di rappresentanti dell’</a:t>
            </a:r>
            <a:r>
              <a:rPr lang="it-IT" sz="2400" b="0" u="none" strike="noStrike" dirty="0" err="1">
                <a:solidFill>
                  <a:schemeClr val="accent1"/>
                </a:solidFill>
                <a:effectLst/>
                <a:uFillTx/>
                <a:latin typeface="Gill Sans MT"/>
              </a:rPr>
              <a:t>AdG</a:t>
            </a:r>
            <a:r>
              <a:rPr lang="it-IT" sz="2400" b="0" u="none" strike="noStrike" dirty="0">
                <a:solidFill>
                  <a:schemeClr val="accent1"/>
                </a:solidFill>
                <a:effectLst/>
                <a:uFillTx/>
                <a:latin typeface="Gill Sans MT"/>
              </a:rPr>
              <a:t> FSE Lazio ai </a:t>
            </a:r>
            <a:r>
              <a:rPr lang="it-IT" sz="2400" b="1" u="none" strike="noStrike" dirty="0" err="1">
                <a:solidFill>
                  <a:schemeClr val="accent1"/>
                </a:solidFill>
                <a:effectLst/>
                <a:uFillTx/>
                <a:latin typeface="Gill Sans MT"/>
              </a:rPr>
              <a:t>CdS</a:t>
            </a:r>
            <a:r>
              <a:rPr lang="it-IT" sz="2400" b="1" u="none" strike="noStrike" dirty="0">
                <a:solidFill>
                  <a:schemeClr val="accent1"/>
                </a:solidFill>
                <a:effectLst/>
                <a:uFillTx/>
                <a:latin typeface="Gill Sans MT"/>
              </a:rPr>
              <a:t> dei PN FSE+</a:t>
            </a:r>
            <a:r>
              <a:rPr lang="it-IT" sz="2400" dirty="0">
                <a:solidFill>
                  <a:schemeClr val="accent1"/>
                </a:solidFill>
                <a:latin typeface="Gill Sans MT"/>
              </a:rPr>
              <a:t>;</a:t>
            </a:r>
            <a:endParaRPr lang="it-IT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2900" indent="-342900" algn="just" defTabSz="914400">
              <a:lnSpc>
                <a:spcPct val="100000"/>
              </a:lnSpc>
              <a:buClr>
                <a:srgbClr val="4472C4"/>
              </a:buClr>
              <a:buFont typeface="Arial" panose="020B0604020202020204" pitchFamily="34" charset="0"/>
              <a:buChar char="•"/>
            </a:pPr>
            <a:r>
              <a:rPr lang="it-IT" sz="2400" b="0" u="none" strike="noStrike" dirty="0">
                <a:solidFill>
                  <a:schemeClr val="accent1"/>
                </a:solidFill>
                <a:effectLst/>
                <a:uFillTx/>
                <a:latin typeface="Gill Sans MT"/>
              </a:rPr>
              <a:t>Partecipazione di rappresentanti delle amministrazioni centrali titolari dei PN FSE+ al </a:t>
            </a:r>
            <a:r>
              <a:rPr lang="it-IT" sz="2400" b="1" u="none" strike="noStrike" dirty="0" err="1">
                <a:solidFill>
                  <a:schemeClr val="accent1"/>
                </a:solidFill>
                <a:effectLst/>
                <a:uFillTx/>
                <a:latin typeface="Gill Sans MT"/>
              </a:rPr>
              <a:t>CdS</a:t>
            </a:r>
            <a:r>
              <a:rPr lang="it-IT" sz="2400" b="1" u="none" strike="noStrike" dirty="0">
                <a:solidFill>
                  <a:schemeClr val="accent1"/>
                </a:solidFill>
                <a:effectLst/>
                <a:uFillTx/>
                <a:latin typeface="Gill Sans MT"/>
              </a:rPr>
              <a:t> del PR FSE+ Lazio.</a:t>
            </a:r>
            <a:endParaRPr lang="it-IT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87" name="TextBox 2"/>
          <p:cNvSpPr/>
          <p:nvPr/>
        </p:nvSpPr>
        <p:spPr>
          <a:xfrm>
            <a:off x="544945" y="330840"/>
            <a:ext cx="10569335" cy="52176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1150560" algn="l"/>
              </a:tabLst>
            </a:pPr>
            <a:r>
              <a:rPr lang="it-IT" sz="2800" b="1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Calibri"/>
              </a:rPr>
              <a:t>COORDINAMENTO CON PROGRAMMI NAZIONALI FSE+</a:t>
            </a:r>
            <a:endParaRPr lang="it-IT" sz="2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88" name="TextBox 3"/>
          <p:cNvSpPr/>
          <p:nvPr/>
        </p:nvSpPr>
        <p:spPr>
          <a:xfrm>
            <a:off x="544945" y="1235589"/>
            <a:ext cx="9193320" cy="46021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342900" indent="-342900" algn="just" defTabSz="914400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1150560" algn="l"/>
              </a:tabLst>
            </a:pPr>
            <a:r>
              <a:rPr lang="it-IT" sz="2400" b="1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Calibri"/>
              </a:rPr>
              <a:t>Sorveglianza</a:t>
            </a:r>
            <a:endParaRPr lang="it-IT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cxnSp>
        <p:nvCxnSpPr>
          <p:cNvPr id="289" name="Straight Connector 4"/>
          <p:cNvCxnSpPr/>
          <p:nvPr/>
        </p:nvCxnSpPr>
        <p:spPr>
          <a:xfrm>
            <a:off x="719015" y="956777"/>
            <a:ext cx="2720520" cy="360"/>
          </a:xfrm>
          <a:prstGeom prst="straightConnector1">
            <a:avLst/>
          </a:prstGeom>
          <a:ln w="38100">
            <a:solidFill>
              <a:srgbClr val="4472C4"/>
            </a:solidFill>
          </a:ln>
        </p:spPr>
      </p:cxnSp>
      <p:sp>
        <p:nvSpPr>
          <p:cNvPr id="290" name="TextBox 3"/>
          <p:cNvSpPr/>
          <p:nvPr/>
        </p:nvSpPr>
        <p:spPr>
          <a:xfrm>
            <a:off x="618836" y="3562887"/>
            <a:ext cx="9193320" cy="46021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342900" indent="-342900" algn="just" defTabSz="914400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1150560" algn="l"/>
              </a:tabLst>
            </a:pPr>
            <a:r>
              <a:rPr lang="it-IT" sz="2400" b="1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Calibri"/>
              </a:rPr>
              <a:t>Programmazione</a:t>
            </a:r>
            <a:endParaRPr lang="it-IT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" name="TextBox 8">
            <a:extLst>
              <a:ext uri="{FF2B5EF4-FFF2-40B4-BE49-F238E27FC236}">
                <a16:creationId xmlns:a16="http://schemas.microsoft.com/office/drawing/2014/main" id="{E6E81DC7-B587-40C7-B5AA-EA813C138C93}"/>
              </a:ext>
            </a:extLst>
          </p:cNvPr>
          <p:cNvSpPr/>
          <p:nvPr/>
        </p:nvSpPr>
        <p:spPr>
          <a:xfrm>
            <a:off x="1009914" y="3950425"/>
            <a:ext cx="10172171" cy="119887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just" defTabSz="914400">
              <a:lnSpc>
                <a:spcPct val="100000"/>
              </a:lnSpc>
              <a:buClr>
                <a:srgbClr val="4472C4"/>
              </a:buClr>
            </a:pPr>
            <a:r>
              <a:rPr lang="it-IT" sz="2400" b="0" u="none" strike="noStrike" dirty="0">
                <a:solidFill>
                  <a:schemeClr val="accent1"/>
                </a:solidFill>
                <a:effectLst/>
                <a:uFillTx/>
                <a:latin typeface="Gill Sans MT"/>
              </a:rPr>
              <a:t>L’</a:t>
            </a:r>
            <a:r>
              <a:rPr lang="it-IT" sz="2400" b="0" u="none" strike="noStrike" dirty="0" err="1">
                <a:solidFill>
                  <a:schemeClr val="accent1"/>
                </a:solidFill>
                <a:effectLst/>
                <a:uFillTx/>
                <a:latin typeface="Gill Sans MT"/>
              </a:rPr>
              <a:t>AdG</a:t>
            </a:r>
            <a:r>
              <a:rPr lang="it-IT" sz="2400" b="0" u="none" strike="noStrike" dirty="0">
                <a:solidFill>
                  <a:schemeClr val="accent1"/>
                </a:solidFill>
                <a:effectLst/>
                <a:uFillTx/>
                <a:latin typeface="Gill Sans MT"/>
              </a:rPr>
              <a:t> durante il 2025 ha garantito la propria partecipazione a:</a:t>
            </a:r>
          </a:p>
          <a:p>
            <a:pPr marL="342900" indent="-342900" algn="just" defTabSz="914400">
              <a:lnSpc>
                <a:spcPct val="100000"/>
              </a:lnSpc>
              <a:buClr>
                <a:srgbClr val="4472C4"/>
              </a:buClr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chemeClr val="accent1"/>
                </a:solidFill>
                <a:latin typeface="Gill Sans MT"/>
              </a:rPr>
              <a:t>Comitati e Gruppi di lavoro tecnici;</a:t>
            </a:r>
          </a:p>
          <a:p>
            <a:pPr marL="342900" indent="-342900" algn="just" defTabSz="914400">
              <a:lnSpc>
                <a:spcPct val="100000"/>
              </a:lnSpc>
              <a:buClr>
                <a:srgbClr val="4472C4"/>
              </a:buClr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chemeClr val="accent1"/>
                </a:solidFill>
                <a:latin typeface="Gill Sans MT"/>
              </a:rPr>
              <a:t>Incontri con le </a:t>
            </a:r>
            <a:r>
              <a:rPr lang="it-IT" sz="2400" dirty="0" err="1">
                <a:solidFill>
                  <a:schemeClr val="accent1"/>
                </a:solidFill>
                <a:latin typeface="Gill Sans MT"/>
              </a:rPr>
              <a:t>AdG</a:t>
            </a:r>
            <a:r>
              <a:rPr lang="it-IT" sz="2400" dirty="0">
                <a:solidFill>
                  <a:schemeClr val="accent1"/>
                </a:solidFill>
                <a:latin typeface="Gill Sans MT"/>
              </a:rPr>
              <a:t> dei Programmi nazionali.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TextBox 3"/>
          <p:cNvSpPr/>
          <p:nvPr/>
        </p:nvSpPr>
        <p:spPr>
          <a:xfrm>
            <a:off x="544945" y="1416778"/>
            <a:ext cx="11102110" cy="46021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marL="342900" indent="-342900" algn="just" defTabSz="914400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1150560" algn="l"/>
              </a:tabLst>
            </a:pPr>
            <a:r>
              <a:rPr lang="it-IT" sz="2400" b="1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Calibri"/>
              </a:rPr>
              <a:t>Programmazione: partecipazione Comitati e Gruppi di lavoro tecnici 2025</a:t>
            </a:r>
            <a:endParaRPr lang="it-IT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" name="TextBox 2">
            <a:extLst>
              <a:ext uri="{FF2B5EF4-FFF2-40B4-BE49-F238E27FC236}">
                <a16:creationId xmlns:a16="http://schemas.microsoft.com/office/drawing/2014/main" id="{7C27D6C7-7E3D-448B-BFCC-6F205A2CEBA5}"/>
              </a:ext>
            </a:extLst>
          </p:cNvPr>
          <p:cNvSpPr/>
          <p:nvPr/>
        </p:nvSpPr>
        <p:spPr>
          <a:xfrm>
            <a:off x="544945" y="330840"/>
            <a:ext cx="10569335" cy="52176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1150560" algn="l"/>
              </a:tabLst>
            </a:pPr>
            <a:r>
              <a:rPr lang="it-IT" sz="2800" b="1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Calibri"/>
              </a:rPr>
              <a:t>COORDINAMENTO CON PROGRAMMI NAZIONALI FSE+</a:t>
            </a:r>
            <a:endParaRPr lang="it-IT" sz="2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cxnSp>
        <p:nvCxnSpPr>
          <p:cNvPr id="7" name="Straight Connector 4">
            <a:extLst>
              <a:ext uri="{FF2B5EF4-FFF2-40B4-BE49-F238E27FC236}">
                <a16:creationId xmlns:a16="http://schemas.microsoft.com/office/drawing/2014/main" id="{8A31AA09-1E3A-4400-AE41-F507269C6015}"/>
              </a:ext>
            </a:extLst>
          </p:cNvPr>
          <p:cNvCxnSpPr/>
          <p:nvPr/>
        </p:nvCxnSpPr>
        <p:spPr>
          <a:xfrm>
            <a:off x="719015" y="956777"/>
            <a:ext cx="2720520" cy="360"/>
          </a:xfrm>
          <a:prstGeom prst="straightConnector1">
            <a:avLst/>
          </a:prstGeom>
          <a:ln w="38100">
            <a:solidFill>
              <a:srgbClr val="4472C4"/>
            </a:solidFill>
          </a:ln>
        </p:spPr>
      </p:cxnSp>
      <p:sp>
        <p:nvSpPr>
          <p:cNvPr id="8" name="TextBox 8">
            <a:extLst>
              <a:ext uri="{FF2B5EF4-FFF2-40B4-BE49-F238E27FC236}">
                <a16:creationId xmlns:a16="http://schemas.microsoft.com/office/drawing/2014/main" id="{56F6BEF6-7B23-4C74-963B-D0BE74FF64D6}"/>
              </a:ext>
            </a:extLst>
          </p:cNvPr>
          <p:cNvSpPr/>
          <p:nvPr/>
        </p:nvSpPr>
        <p:spPr>
          <a:xfrm>
            <a:off x="969818" y="2016718"/>
            <a:ext cx="10677237" cy="316864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marL="342900" indent="-342900" algn="just" defTabSz="914400">
              <a:lnSpc>
                <a:spcPct val="100000"/>
              </a:lnSpc>
              <a:buClr>
                <a:srgbClr val="4472C4"/>
              </a:buClr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chemeClr val="accent1"/>
                </a:solidFill>
                <a:latin typeface="Gill Sans MT"/>
              </a:rPr>
              <a:t>P</a:t>
            </a:r>
            <a:r>
              <a:rPr lang="it-IT" sz="2000" b="0" u="none" strike="noStrike" dirty="0">
                <a:solidFill>
                  <a:schemeClr val="accent1"/>
                </a:solidFill>
                <a:effectLst/>
                <a:uFillTx/>
                <a:latin typeface="Gill Sans MT"/>
              </a:rPr>
              <a:t>artecipazione a numerosi incontri di </a:t>
            </a:r>
            <a:r>
              <a:rPr lang="it-IT" sz="2000" u="none" strike="noStrike" dirty="0">
                <a:solidFill>
                  <a:schemeClr val="accent1"/>
                </a:solidFill>
                <a:effectLst/>
                <a:uFillTx/>
                <a:latin typeface="Gill Sans MT"/>
              </a:rPr>
              <a:t>coordinamento promossi dal</a:t>
            </a:r>
            <a:r>
              <a:rPr lang="it-IT" sz="2000" b="1" u="none" strike="noStrike" dirty="0">
                <a:solidFill>
                  <a:schemeClr val="accent1"/>
                </a:solidFill>
                <a:effectLst/>
                <a:uFillTx/>
                <a:latin typeface="Gill Sans MT"/>
              </a:rPr>
              <a:t> Dipartimento per le politiche di Coesione e per il Sud </a:t>
            </a:r>
            <a:r>
              <a:rPr lang="it-IT" sz="2000" u="none" strike="noStrike" dirty="0">
                <a:solidFill>
                  <a:schemeClr val="accent1"/>
                </a:solidFill>
                <a:effectLst/>
                <a:uFillTx/>
                <a:latin typeface="Gill Sans MT"/>
              </a:rPr>
              <a:t>e dal </a:t>
            </a:r>
            <a:r>
              <a:rPr lang="it-IT" sz="2000" b="1" u="none" strike="noStrike" dirty="0">
                <a:solidFill>
                  <a:schemeClr val="accent1"/>
                </a:solidFill>
                <a:effectLst/>
                <a:uFillTx/>
                <a:latin typeface="Gill Sans MT"/>
              </a:rPr>
              <a:t>Ministero Lavoro</a:t>
            </a:r>
            <a:r>
              <a:rPr lang="it-IT" sz="2000" b="0" u="none" strike="noStrike" dirty="0">
                <a:solidFill>
                  <a:schemeClr val="accent1"/>
                </a:solidFill>
                <a:effectLst/>
                <a:uFillTx/>
                <a:latin typeface="Gill Sans MT"/>
              </a:rPr>
              <a:t> </a:t>
            </a:r>
            <a:r>
              <a:rPr lang="it-IT" sz="2000" b="1" u="none" strike="noStrike" dirty="0">
                <a:solidFill>
                  <a:schemeClr val="accent1"/>
                </a:solidFill>
                <a:effectLst/>
                <a:uFillTx/>
                <a:latin typeface="Gill Sans MT"/>
              </a:rPr>
              <a:t>e Politiche Sociali </a:t>
            </a:r>
            <a:r>
              <a:rPr lang="it-IT" sz="2000" b="0" u="none" strike="noStrike" dirty="0">
                <a:solidFill>
                  <a:schemeClr val="accent1"/>
                </a:solidFill>
                <a:effectLst/>
                <a:uFillTx/>
                <a:latin typeface="Gill Sans MT"/>
              </a:rPr>
              <a:t>(su tematica </a:t>
            </a:r>
            <a:r>
              <a:rPr lang="it-IT" sz="2000" b="1" u="none" strike="noStrike" dirty="0">
                <a:solidFill>
                  <a:schemeClr val="accent1"/>
                </a:solidFill>
                <a:effectLst/>
                <a:uFillTx/>
                <a:latin typeface="Gill Sans MT"/>
              </a:rPr>
              <a:t>revisione intermedia e target di spesa N+3</a:t>
            </a:r>
            <a:r>
              <a:rPr lang="it-IT" sz="2000" b="0" u="none" strike="noStrike" dirty="0">
                <a:solidFill>
                  <a:schemeClr val="accent1"/>
                </a:solidFill>
                <a:effectLst/>
                <a:uFillTx/>
                <a:latin typeface="Gill Sans MT"/>
              </a:rPr>
              <a:t> in particolare);</a:t>
            </a:r>
          </a:p>
          <a:p>
            <a:pPr marL="342900" indent="-342900" algn="just" defTabSz="914400">
              <a:lnSpc>
                <a:spcPct val="100000"/>
              </a:lnSpc>
              <a:buClr>
                <a:srgbClr val="4472C4"/>
              </a:buClr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chemeClr val="accent1"/>
                </a:solidFill>
                <a:latin typeface="Gill Sans MT"/>
              </a:rPr>
              <a:t>Partecipazione all’incontro del Comitato di Sorveglianza dell’</a:t>
            </a:r>
            <a:r>
              <a:rPr lang="it-IT" sz="2000" b="1" dirty="0">
                <a:solidFill>
                  <a:schemeClr val="accent1"/>
                </a:solidFill>
                <a:latin typeface="Gill Sans MT"/>
              </a:rPr>
              <a:t>Accordo di Partenariato </a:t>
            </a:r>
            <a:r>
              <a:rPr lang="it-IT" sz="2000" dirty="0">
                <a:solidFill>
                  <a:schemeClr val="accent1"/>
                </a:solidFill>
                <a:latin typeface="Gill Sans MT"/>
              </a:rPr>
              <a:t>(19/06/2025);</a:t>
            </a:r>
          </a:p>
          <a:p>
            <a:pPr marL="342900" indent="-342900" algn="just" defTabSz="914400">
              <a:lnSpc>
                <a:spcPct val="100000"/>
              </a:lnSpc>
              <a:buClr>
                <a:srgbClr val="4472C4"/>
              </a:buClr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chemeClr val="accent1"/>
                </a:solidFill>
                <a:latin typeface="Gill Sans MT"/>
              </a:rPr>
              <a:t>Partecipazione alla </a:t>
            </a:r>
            <a:r>
              <a:rPr lang="it-IT" sz="2000" b="1" dirty="0">
                <a:solidFill>
                  <a:schemeClr val="accent1"/>
                </a:solidFill>
                <a:latin typeface="Gill Sans MT"/>
              </a:rPr>
              <a:t>Riunione Annuale di Riesame </a:t>
            </a:r>
            <a:r>
              <a:rPr lang="it-IT" sz="2000" dirty="0">
                <a:solidFill>
                  <a:schemeClr val="accent1"/>
                </a:solidFill>
                <a:latin typeface="Gill Sans MT"/>
              </a:rPr>
              <a:t>2025 (Bologna, 22/10/2025);</a:t>
            </a:r>
          </a:p>
          <a:p>
            <a:pPr marL="342900" indent="-342900" algn="just" defTabSz="914400">
              <a:lnSpc>
                <a:spcPct val="100000"/>
              </a:lnSpc>
              <a:buClr>
                <a:srgbClr val="4472C4"/>
              </a:buClr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chemeClr val="accent1"/>
                </a:solidFill>
                <a:latin typeface="Gill Sans MT"/>
              </a:rPr>
              <a:t>Partecipazione all’incontro del </a:t>
            </a:r>
            <a:r>
              <a:rPr lang="it-IT" sz="2000" b="1" dirty="0">
                <a:solidFill>
                  <a:schemeClr val="accent1"/>
                </a:solidFill>
                <a:latin typeface="Gill Sans MT"/>
              </a:rPr>
              <a:t>Sotto Comitato Diritti Sociali </a:t>
            </a:r>
            <a:r>
              <a:rPr lang="it-IT" sz="2000" dirty="0">
                <a:solidFill>
                  <a:schemeClr val="accent1"/>
                </a:solidFill>
                <a:latin typeface="Gill Sans MT"/>
              </a:rPr>
              <a:t>(Bologna, 23/10/2025);</a:t>
            </a:r>
          </a:p>
          <a:p>
            <a:pPr marL="342900" indent="-342900" algn="just">
              <a:buClr>
                <a:srgbClr val="4472C4"/>
              </a:buClr>
              <a:buFont typeface="Arial" panose="020B0604020202020204" pitchFamily="34" charset="0"/>
              <a:buChar char="•"/>
            </a:pPr>
            <a:r>
              <a:rPr lang="it-IT" sz="2000" b="0" u="none" strike="noStrike" dirty="0">
                <a:solidFill>
                  <a:schemeClr val="accent1"/>
                </a:solidFill>
                <a:effectLst/>
                <a:uFillTx/>
                <a:latin typeface="Gill Sans MT"/>
              </a:rPr>
              <a:t>Partecipazione agli incontri tecnici del </a:t>
            </a:r>
            <a:r>
              <a:rPr lang="it-IT" sz="2000" b="1" u="none" strike="noStrike" dirty="0">
                <a:solidFill>
                  <a:schemeClr val="accent1"/>
                </a:solidFill>
                <a:effectLst/>
                <a:uFillTx/>
                <a:latin typeface="Gill Sans MT"/>
              </a:rPr>
              <a:t>Coordinamento delle Regioni </a:t>
            </a:r>
            <a:r>
              <a:rPr lang="it-IT" sz="2000" b="0" u="none" strike="noStrike" dirty="0">
                <a:solidFill>
                  <a:schemeClr val="accent1"/>
                </a:solidFill>
                <a:effectLst/>
                <a:uFillTx/>
                <a:latin typeface="Gill Sans MT"/>
              </a:rPr>
              <a:t>e ai Gruppi di lavoro di </a:t>
            </a:r>
            <a:r>
              <a:rPr lang="it-IT" sz="2000" b="1" u="none" strike="noStrike" dirty="0">
                <a:solidFill>
                  <a:schemeClr val="accent1"/>
                </a:solidFill>
                <a:effectLst/>
                <a:uFillTx/>
                <a:latin typeface="Gill Sans MT"/>
              </a:rPr>
              <a:t>Tecnostruttura per il FSE</a:t>
            </a:r>
            <a:r>
              <a:rPr lang="it-IT" sz="2000" u="none" strike="noStrike" dirty="0">
                <a:solidFill>
                  <a:schemeClr val="accent1"/>
                </a:solidFill>
                <a:effectLst/>
                <a:uFillTx/>
                <a:latin typeface="Gill Sans MT"/>
              </a:rPr>
              <a:t>, che svolgono un ruolo </a:t>
            </a:r>
            <a:r>
              <a:rPr lang="it-IT" sz="2000" b="0" u="none" strike="noStrike" dirty="0">
                <a:solidFill>
                  <a:schemeClr val="accent1"/>
                </a:solidFill>
                <a:effectLst/>
                <a:uFillTx/>
                <a:latin typeface="Gill Sans MT"/>
              </a:rPr>
              <a:t>fondamentale per le </a:t>
            </a:r>
            <a:r>
              <a:rPr lang="it-IT" sz="2000" b="0" u="none" strike="noStrike" dirty="0" err="1">
                <a:solidFill>
                  <a:schemeClr val="accent1"/>
                </a:solidFill>
                <a:effectLst/>
                <a:uFillTx/>
                <a:latin typeface="Gill Sans MT"/>
              </a:rPr>
              <a:t>AdG</a:t>
            </a:r>
            <a:r>
              <a:rPr lang="it-IT" sz="2000" b="0" u="none" strike="noStrike" dirty="0">
                <a:solidFill>
                  <a:schemeClr val="accent1"/>
                </a:solidFill>
                <a:effectLst/>
                <a:uFillTx/>
                <a:latin typeface="Gill Sans MT"/>
              </a:rPr>
              <a:t> FSE regionali</a:t>
            </a:r>
            <a:r>
              <a:rPr lang="it-IT" sz="2000" dirty="0">
                <a:solidFill>
                  <a:schemeClr val="accent1"/>
                </a:solidFill>
                <a:latin typeface="Gill Sans MT"/>
              </a:rPr>
              <a:t> nell’</a:t>
            </a:r>
            <a:r>
              <a:rPr lang="it-IT" sz="2000" b="0" u="none" strike="noStrike" dirty="0">
                <a:solidFill>
                  <a:schemeClr val="accent1"/>
                </a:solidFill>
                <a:effectLst/>
                <a:uFillTx/>
                <a:latin typeface="Gill Sans MT"/>
              </a:rPr>
              <a:t>indirizzare il coordinamento della programmazione regionale e nazionale FSE.</a:t>
            </a:r>
            <a:endParaRPr lang="it-IT" sz="20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TextBox 8"/>
          <p:cNvSpPr/>
          <p:nvPr/>
        </p:nvSpPr>
        <p:spPr>
          <a:xfrm>
            <a:off x="544945" y="1865511"/>
            <a:ext cx="10785600" cy="6448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just"/>
            <a:r>
              <a:rPr lang="it-IT" dirty="0">
                <a:solidFill>
                  <a:schemeClr val="accent1"/>
                </a:solidFill>
                <a:latin typeface="Gill Sans MT"/>
              </a:rPr>
              <a:t>Nel corso del 2025</a:t>
            </a:r>
            <a:r>
              <a:rPr lang="it-IT" dirty="0">
                <a:solidFill>
                  <a:schemeClr val="accent1"/>
                </a:solidFill>
                <a:latin typeface="Gill Sans MT"/>
                <a:ea typeface="Microsoft YaHei"/>
              </a:rPr>
              <a:t> l’</a:t>
            </a:r>
            <a:r>
              <a:rPr lang="it-IT" sz="1800" b="0" u="none" strike="noStrike" dirty="0" err="1">
                <a:solidFill>
                  <a:schemeClr val="accent1"/>
                </a:solidFill>
                <a:effectLst/>
                <a:uFillTx/>
                <a:latin typeface="Gill Sans MT"/>
                <a:ea typeface="Microsoft YaHei"/>
              </a:rPr>
              <a:t>AdG</a:t>
            </a:r>
            <a:r>
              <a:rPr lang="it-IT" sz="1800" b="0" u="none" strike="noStrike" dirty="0">
                <a:solidFill>
                  <a:schemeClr val="accent1"/>
                </a:solidFill>
                <a:effectLst/>
                <a:uFillTx/>
                <a:latin typeface="Gill Sans MT"/>
                <a:ea typeface="Microsoft YaHei"/>
              </a:rPr>
              <a:t> FSE+ ha partecipato, sulla base di convocazioni delle </a:t>
            </a:r>
            <a:r>
              <a:rPr lang="it-IT" sz="1800" b="0" u="none" strike="noStrike" dirty="0" err="1">
                <a:solidFill>
                  <a:schemeClr val="accent1"/>
                </a:solidFill>
                <a:effectLst/>
                <a:uFillTx/>
                <a:latin typeface="Gill Sans MT"/>
                <a:ea typeface="Microsoft YaHei"/>
              </a:rPr>
              <a:t>AdG</a:t>
            </a:r>
            <a:r>
              <a:rPr lang="it-IT" sz="1800" b="0" u="none" strike="noStrike" dirty="0">
                <a:solidFill>
                  <a:schemeClr val="accent1"/>
                </a:solidFill>
                <a:effectLst/>
                <a:uFillTx/>
                <a:latin typeface="Gill Sans MT"/>
                <a:ea typeface="Microsoft YaHei"/>
              </a:rPr>
              <a:t> dei PN, ad incontri in cui sono stati condivisi contenuti e modalità attuative dei rispettivi Programmi</a:t>
            </a:r>
            <a:r>
              <a:rPr lang="it-IT" dirty="0">
                <a:solidFill>
                  <a:schemeClr val="accent1"/>
                </a:solidFill>
                <a:latin typeface="Gill Sans MT"/>
                <a:ea typeface="Microsoft YaHei"/>
              </a:rPr>
              <a:t>.</a:t>
            </a:r>
            <a:endParaRPr lang="it-IT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" name="TextBox 2">
            <a:extLst>
              <a:ext uri="{FF2B5EF4-FFF2-40B4-BE49-F238E27FC236}">
                <a16:creationId xmlns:a16="http://schemas.microsoft.com/office/drawing/2014/main" id="{D19A802A-C17D-4753-863B-E4350E2E45CE}"/>
              </a:ext>
            </a:extLst>
          </p:cNvPr>
          <p:cNvSpPr/>
          <p:nvPr/>
        </p:nvSpPr>
        <p:spPr>
          <a:xfrm>
            <a:off x="544945" y="330840"/>
            <a:ext cx="10569335" cy="52176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1150560" algn="l"/>
              </a:tabLst>
            </a:pPr>
            <a:r>
              <a:rPr lang="it-IT" sz="2800" b="1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Calibri"/>
              </a:rPr>
              <a:t>COORDINAMENTO CON PROGRAMMI NAZIONALI FSE+</a:t>
            </a:r>
            <a:endParaRPr lang="it-IT" sz="2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cxnSp>
        <p:nvCxnSpPr>
          <p:cNvPr id="7" name="Straight Connector 4">
            <a:extLst>
              <a:ext uri="{FF2B5EF4-FFF2-40B4-BE49-F238E27FC236}">
                <a16:creationId xmlns:a16="http://schemas.microsoft.com/office/drawing/2014/main" id="{16B76A78-D0BD-4372-9AD4-D913F18DB1EB}"/>
              </a:ext>
            </a:extLst>
          </p:cNvPr>
          <p:cNvCxnSpPr/>
          <p:nvPr/>
        </p:nvCxnSpPr>
        <p:spPr>
          <a:xfrm>
            <a:off x="719015" y="956777"/>
            <a:ext cx="2720520" cy="360"/>
          </a:xfrm>
          <a:prstGeom prst="straightConnector1">
            <a:avLst/>
          </a:prstGeom>
          <a:ln w="38100">
            <a:solidFill>
              <a:srgbClr val="4472C4"/>
            </a:solidFill>
          </a:ln>
        </p:spPr>
      </p:cxnSp>
      <p:sp>
        <p:nvSpPr>
          <p:cNvPr id="8" name="TextBox 3">
            <a:extLst>
              <a:ext uri="{FF2B5EF4-FFF2-40B4-BE49-F238E27FC236}">
                <a16:creationId xmlns:a16="http://schemas.microsoft.com/office/drawing/2014/main" id="{C7F0CB47-3321-45B7-82A3-8059985C0B03}"/>
              </a:ext>
            </a:extLst>
          </p:cNvPr>
          <p:cNvSpPr/>
          <p:nvPr/>
        </p:nvSpPr>
        <p:spPr>
          <a:xfrm>
            <a:off x="544945" y="1035968"/>
            <a:ext cx="10825019" cy="82954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marL="342900" indent="-342900" algn="just" defTabSz="914400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1150560" algn="l"/>
              </a:tabLst>
            </a:pPr>
            <a:r>
              <a:rPr lang="it-IT" sz="2400" b="1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Calibri"/>
              </a:rPr>
              <a:t>Programmazione: partecipazione a incontri con le </a:t>
            </a:r>
            <a:r>
              <a:rPr lang="it-IT" sz="2400" b="1" u="none" strike="noStrike" dirty="0" err="1">
                <a:solidFill>
                  <a:srgbClr val="4472C4"/>
                </a:solidFill>
                <a:effectLst/>
                <a:uFillTx/>
                <a:latin typeface="Gill Sans MT"/>
                <a:ea typeface="Calibri"/>
              </a:rPr>
              <a:t>AdG</a:t>
            </a:r>
            <a:r>
              <a:rPr lang="it-IT" sz="2400" b="1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Calibri"/>
              </a:rPr>
              <a:t> dei Programmi nazionali (1/2)</a:t>
            </a:r>
            <a:endParaRPr lang="it-IT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5A064217-4D92-4B09-BDBE-F12CDDBB5D99}"/>
              </a:ext>
            </a:extLst>
          </p:cNvPr>
          <p:cNvSpPr/>
          <p:nvPr/>
        </p:nvSpPr>
        <p:spPr>
          <a:xfrm>
            <a:off x="544945" y="2515181"/>
            <a:ext cx="10785600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b="1" dirty="0">
                <a:solidFill>
                  <a:schemeClr val="accent1"/>
                </a:solidFill>
                <a:latin typeface="Gill Sans MT"/>
              </a:rPr>
              <a:t>PN Inclusione e lotta alla povertà</a:t>
            </a:r>
            <a:r>
              <a:rPr lang="it-IT" dirty="0">
                <a:solidFill>
                  <a:schemeClr val="accent1"/>
                </a:solidFill>
                <a:latin typeface="Gill Sans MT"/>
              </a:rPr>
              <a:t> su </a:t>
            </a:r>
            <a:r>
              <a:rPr lang="it-IT" b="1" dirty="0">
                <a:solidFill>
                  <a:schemeClr val="accent1"/>
                </a:solidFill>
                <a:latin typeface="Gill Sans MT"/>
              </a:rPr>
              <a:t>due principali tematiche </a:t>
            </a:r>
            <a:r>
              <a:rPr lang="it-IT" dirty="0">
                <a:solidFill>
                  <a:schemeClr val="accent1"/>
                </a:solidFill>
                <a:latin typeface="Gill Sans MT"/>
              </a:rPr>
              <a:t>(in collaborazione con la Direzione regionale competente in materia):</a:t>
            </a:r>
            <a:endParaRPr lang="it-IT" dirty="0">
              <a:solidFill>
                <a:srgbClr val="000000"/>
              </a:solidFill>
              <a:latin typeface="Arial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it-IT" dirty="0">
                <a:solidFill>
                  <a:schemeClr val="accent1"/>
                </a:solidFill>
                <a:latin typeface="Gill Sans MT"/>
              </a:rPr>
              <a:t>Interventi previsti dal PN a sostegno degli </a:t>
            </a:r>
            <a:r>
              <a:rPr lang="it-IT" b="1" dirty="0">
                <a:solidFill>
                  <a:schemeClr val="accent1"/>
                </a:solidFill>
                <a:latin typeface="Gill Sans MT"/>
              </a:rPr>
              <a:t>ATS (Ambiti Territoriali Sociali)</a:t>
            </a:r>
            <a:r>
              <a:rPr lang="it-IT" dirty="0">
                <a:solidFill>
                  <a:schemeClr val="accent1"/>
                </a:solidFill>
                <a:latin typeface="Gill Sans MT"/>
              </a:rPr>
              <a:t>: su tale tematica, il PR FSE+ Lazio </a:t>
            </a:r>
            <a:r>
              <a:rPr lang="it-IT" i="1" dirty="0">
                <a:solidFill>
                  <a:schemeClr val="accent1"/>
                </a:solidFill>
                <a:latin typeface="Gill Sans MT"/>
              </a:rPr>
              <a:t>non interviene direttamente </a:t>
            </a:r>
            <a:r>
              <a:rPr lang="it-IT" dirty="0">
                <a:solidFill>
                  <a:schemeClr val="accent1"/>
                </a:solidFill>
                <a:latin typeface="Gill Sans MT"/>
              </a:rPr>
              <a:t>ma è prevista la partecipazione alle progettualità sostenute dal PN.</a:t>
            </a:r>
          </a:p>
          <a:p>
            <a:pPr marL="342900" indent="-342900" algn="just">
              <a:buClr>
                <a:srgbClr val="4472C4"/>
              </a:buClr>
              <a:buFont typeface="+mj-lt"/>
              <a:buAutoNum type="arabicPeriod"/>
            </a:pPr>
            <a:r>
              <a:rPr lang="it-IT" dirty="0">
                <a:solidFill>
                  <a:schemeClr val="accent1"/>
                </a:solidFill>
                <a:latin typeface="Gill Sans MT"/>
              </a:rPr>
              <a:t>Interventi previsti dal PN a sostegno dei </a:t>
            </a:r>
            <a:r>
              <a:rPr lang="it-IT" b="1" dirty="0">
                <a:solidFill>
                  <a:schemeClr val="accent1"/>
                </a:solidFill>
                <a:latin typeface="Gill Sans MT"/>
              </a:rPr>
              <a:t>detenuti/ex detenuti</a:t>
            </a:r>
            <a:r>
              <a:rPr lang="it-IT" dirty="0">
                <a:solidFill>
                  <a:schemeClr val="accent1"/>
                </a:solidFill>
                <a:latin typeface="Gill Sans MT"/>
              </a:rPr>
              <a:t> (con Ministero Grazia e Giustizia): è stato presentato un progetto a valere del PN da parte della Regione Lazio (</a:t>
            </a:r>
            <a:r>
              <a:rPr lang="it-IT" b="1" dirty="0">
                <a:solidFill>
                  <a:schemeClr val="accent1"/>
                </a:solidFill>
                <a:latin typeface="Gill Sans MT"/>
              </a:rPr>
              <a:t>Direzione Inclusione Sociale</a:t>
            </a:r>
            <a:r>
              <a:rPr lang="it-IT" dirty="0">
                <a:solidFill>
                  <a:schemeClr val="accent1"/>
                </a:solidFill>
                <a:latin typeface="Gill Sans MT"/>
              </a:rPr>
              <a:t>); su tale tematica il </a:t>
            </a:r>
            <a:r>
              <a:rPr lang="it-IT" i="1" dirty="0">
                <a:solidFill>
                  <a:schemeClr val="accent1"/>
                </a:solidFill>
                <a:latin typeface="Gill Sans MT"/>
              </a:rPr>
              <a:t>PR FSE+ interviene direttamente </a:t>
            </a:r>
            <a:r>
              <a:rPr lang="it-IT" dirty="0">
                <a:solidFill>
                  <a:schemeClr val="accent1"/>
                </a:solidFill>
                <a:latin typeface="Gill Sans MT"/>
              </a:rPr>
              <a:t>su questi ambiti (con Avvisi già avviati e previsti per il 2025), l’</a:t>
            </a:r>
            <a:r>
              <a:rPr lang="it-IT" dirty="0" err="1">
                <a:solidFill>
                  <a:schemeClr val="accent1"/>
                </a:solidFill>
                <a:latin typeface="Gill Sans MT"/>
              </a:rPr>
              <a:t>AdG</a:t>
            </a:r>
            <a:r>
              <a:rPr lang="it-IT" dirty="0">
                <a:solidFill>
                  <a:schemeClr val="accent1"/>
                </a:solidFill>
                <a:latin typeface="Gill Sans MT"/>
              </a:rPr>
              <a:t> FSE garantisce il coordinamento e la definizione di meccanismi condivisi di integrazione delle azioni finanziate dai due Programmi.</a:t>
            </a:r>
            <a:endParaRPr lang="it-IT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TextBox 8">
            <a:extLst>
              <a:ext uri="{FF2B5EF4-FFF2-40B4-BE49-F238E27FC236}">
                <a16:creationId xmlns:a16="http://schemas.microsoft.com/office/drawing/2014/main" id="{E2E418FA-76B9-4DC8-AD4A-2A686072B92D}"/>
              </a:ext>
            </a:extLst>
          </p:cNvPr>
          <p:cNvSpPr/>
          <p:nvPr/>
        </p:nvSpPr>
        <p:spPr>
          <a:xfrm>
            <a:off x="578624" y="5160714"/>
            <a:ext cx="11034752" cy="6448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just" defTabSz="914400">
              <a:lnSpc>
                <a:spcPct val="100000"/>
              </a:lnSpc>
            </a:pPr>
            <a:r>
              <a:rPr lang="it-IT" sz="1800" b="0" u="none" strike="noStrike" dirty="0">
                <a:solidFill>
                  <a:schemeClr val="accent1"/>
                </a:solidFill>
                <a:effectLst/>
                <a:uFillTx/>
                <a:latin typeface="Gill Sans MT"/>
              </a:rPr>
              <a:t>Infine, la Regione (in collaborazione tra </a:t>
            </a:r>
            <a:r>
              <a:rPr lang="it-IT" sz="1800" b="0" u="none" strike="noStrike" dirty="0" err="1">
                <a:solidFill>
                  <a:schemeClr val="accent1"/>
                </a:solidFill>
                <a:effectLst/>
                <a:uFillTx/>
                <a:latin typeface="Gill Sans MT"/>
              </a:rPr>
              <a:t>AdG</a:t>
            </a:r>
            <a:r>
              <a:rPr lang="it-IT" sz="1800" b="0" u="none" strike="noStrike" dirty="0">
                <a:solidFill>
                  <a:schemeClr val="accent1"/>
                </a:solidFill>
                <a:effectLst/>
                <a:uFillTx/>
                <a:latin typeface="Gill Sans MT"/>
              </a:rPr>
              <a:t> e Direzioni competenti in materia), </a:t>
            </a:r>
            <a:r>
              <a:rPr lang="it-IT" sz="1800" b="1" u="none" strike="noStrike" dirty="0">
                <a:solidFill>
                  <a:schemeClr val="accent1"/>
                </a:solidFill>
                <a:effectLst/>
                <a:uFillTx/>
                <a:latin typeface="Gill Sans MT"/>
              </a:rPr>
              <a:t>partecipa a progetti specifici</a:t>
            </a:r>
            <a:r>
              <a:rPr lang="it-IT" sz="1800" b="0" u="none" strike="noStrike" dirty="0">
                <a:solidFill>
                  <a:schemeClr val="accent1"/>
                </a:solidFill>
                <a:effectLst/>
                <a:uFillTx/>
                <a:latin typeface="Gill Sans MT"/>
              </a:rPr>
              <a:t> (anche a carattere interregionale), finanziati dal </a:t>
            </a:r>
            <a:r>
              <a:rPr lang="it-IT" sz="1800" b="1" u="none" strike="noStrike" dirty="0">
                <a:solidFill>
                  <a:schemeClr val="accent1"/>
                </a:solidFill>
                <a:effectLst/>
                <a:uFillTx/>
                <a:latin typeface="Gill Sans MT"/>
              </a:rPr>
              <a:t>PON/PN Inclusione </a:t>
            </a:r>
            <a:r>
              <a:rPr lang="it-IT" sz="1800" b="0" u="none" strike="noStrike" dirty="0">
                <a:solidFill>
                  <a:schemeClr val="accent1"/>
                </a:solidFill>
                <a:effectLst/>
                <a:uFillTx/>
                <a:latin typeface="Gill Sans MT"/>
              </a:rPr>
              <a:t>(ad es. tematica lotta al caporalato).</a:t>
            </a:r>
            <a:endParaRPr lang="it-IT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2">
            <a:extLst>
              <a:ext uri="{FF2B5EF4-FFF2-40B4-BE49-F238E27FC236}">
                <a16:creationId xmlns:a16="http://schemas.microsoft.com/office/drawing/2014/main" id="{628D082B-B376-4121-8902-B418840E505D}"/>
              </a:ext>
            </a:extLst>
          </p:cNvPr>
          <p:cNvSpPr/>
          <p:nvPr/>
        </p:nvSpPr>
        <p:spPr>
          <a:xfrm>
            <a:off x="544945" y="330840"/>
            <a:ext cx="10569335" cy="52176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1150560" algn="l"/>
              </a:tabLst>
            </a:pPr>
            <a:r>
              <a:rPr lang="it-IT" sz="2800" b="1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Calibri"/>
              </a:rPr>
              <a:t>COORDINAMENTO CON PROGRAMMI NAZIONALI FSE+</a:t>
            </a:r>
            <a:endParaRPr lang="it-IT" sz="2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cxnSp>
        <p:nvCxnSpPr>
          <p:cNvPr id="7" name="Straight Connector 4">
            <a:extLst>
              <a:ext uri="{FF2B5EF4-FFF2-40B4-BE49-F238E27FC236}">
                <a16:creationId xmlns:a16="http://schemas.microsoft.com/office/drawing/2014/main" id="{8C88CABC-2AC7-447D-8C4B-5FFD3362B022}"/>
              </a:ext>
            </a:extLst>
          </p:cNvPr>
          <p:cNvCxnSpPr/>
          <p:nvPr/>
        </p:nvCxnSpPr>
        <p:spPr>
          <a:xfrm>
            <a:off x="719015" y="956777"/>
            <a:ext cx="2720520" cy="360"/>
          </a:xfrm>
          <a:prstGeom prst="straightConnector1">
            <a:avLst/>
          </a:prstGeom>
          <a:ln w="38100">
            <a:solidFill>
              <a:srgbClr val="4472C4"/>
            </a:solidFill>
          </a:ln>
        </p:spPr>
      </p:cxnSp>
      <p:sp>
        <p:nvSpPr>
          <p:cNvPr id="8" name="TextBox 3">
            <a:extLst>
              <a:ext uri="{FF2B5EF4-FFF2-40B4-BE49-F238E27FC236}">
                <a16:creationId xmlns:a16="http://schemas.microsoft.com/office/drawing/2014/main" id="{781D4D11-EB5D-4133-9AEB-3D661839B685}"/>
              </a:ext>
            </a:extLst>
          </p:cNvPr>
          <p:cNvSpPr/>
          <p:nvPr/>
        </p:nvSpPr>
        <p:spPr>
          <a:xfrm>
            <a:off x="544945" y="1359241"/>
            <a:ext cx="10825019" cy="82954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marL="342900" indent="-342900" algn="just" defTabSz="914400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1150560" algn="l"/>
              </a:tabLst>
            </a:pPr>
            <a:r>
              <a:rPr lang="it-IT" sz="2400" b="1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Calibri"/>
              </a:rPr>
              <a:t>Programmazione: partecipazione a incontri con le </a:t>
            </a:r>
            <a:r>
              <a:rPr lang="it-IT" sz="2400" b="1" u="none" strike="noStrike" dirty="0" err="1">
                <a:solidFill>
                  <a:srgbClr val="4472C4"/>
                </a:solidFill>
                <a:effectLst/>
                <a:uFillTx/>
                <a:latin typeface="Gill Sans MT"/>
                <a:ea typeface="Calibri"/>
              </a:rPr>
              <a:t>AdG</a:t>
            </a:r>
            <a:r>
              <a:rPr lang="it-IT" sz="2400" b="1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Calibri"/>
              </a:rPr>
              <a:t> dei Programmi nazionali (2/2)</a:t>
            </a:r>
            <a:endParaRPr lang="it-IT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" name="TextBox 7">
            <a:extLst>
              <a:ext uri="{FF2B5EF4-FFF2-40B4-BE49-F238E27FC236}">
                <a16:creationId xmlns:a16="http://schemas.microsoft.com/office/drawing/2014/main" id="{BA1A92AA-9D9A-433B-A5AD-A38C4BA822B5}"/>
              </a:ext>
            </a:extLst>
          </p:cNvPr>
          <p:cNvSpPr/>
          <p:nvPr/>
        </p:nvSpPr>
        <p:spPr>
          <a:xfrm>
            <a:off x="719015" y="2372146"/>
            <a:ext cx="10785600" cy="230687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just"/>
            <a:r>
              <a:rPr lang="it-IT" dirty="0">
                <a:solidFill>
                  <a:schemeClr val="accent1"/>
                </a:solidFill>
                <a:latin typeface="Gill Sans MT"/>
              </a:rPr>
              <a:t>C</a:t>
            </a:r>
            <a:r>
              <a:rPr lang="it-IT" sz="1800" b="0" u="none" strike="noStrike" dirty="0">
                <a:solidFill>
                  <a:schemeClr val="accent1"/>
                </a:solidFill>
                <a:effectLst/>
                <a:uFillTx/>
                <a:latin typeface="Gill Sans MT"/>
              </a:rPr>
              <a:t>on riferimento al </a:t>
            </a:r>
            <a:r>
              <a:rPr lang="it-IT" sz="1800" b="1" u="none" strike="noStrike" dirty="0">
                <a:solidFill>
                  <a:schemeClr val="accent1"/>
                </a:solidFill>
                <a:effectLst/>
                <a:uFillTx/>
                <a:latin typeface="Gill Sans MT"/>
              </a:rPr>
              <a:t>PN Giovani Donne e Lavoro</a:t>
            </a:r>
            <a:r>
              <a:rPr lang="it-IT" sz="1800" b="0" u="none" strike="noStrike" dirty="0">
                <a:solidFill>
                  <a:schemeClr val="accent1"/>
                </a:solidFill>
                <a:effectLst/>
                <a:uFillTx/>
                <a:latin typeface="Gill Sans MT"/>
              </a:rPr>
              <a:t> si fa riferimento all’i</a:t>
            </a:r>
            <a:r>
              <a:rPr lang="it-IT" sz="1800" b="0" u="none" strike="noStrike" dirty="0">
                <a:solidFill>
                  <a:schemeClr val="accent1"/>
                </a:solidFill>
                <a:effectLst/>
                <a:uFillTx/>
                <a:latin typeface="Gill Sans MT"/>
                <a:ea typeface="Microsoft YaHei"/>
              </a:rPr>
              <a:t>ntegrazione tra interventi nazionali e regionali a valere del FSE+ relativamente alla tematica “</a:t>
            </a:r>
            <a:r>
              <a:rPr lang="it-IT" sz="1800" b="1" u="none" strike="noStrike" dirty="0">
                <a:solidFill>
                  <a:schemeClr val="accent1"/>
                </a:solidFill>
                <a:effectLst/>
                <a:uFillTx/>
                <a:latin typeface="Gill Sans MT"/>
                <a:ea typeface="Microsoft YaHei"/>
              </a:rPr>
              <a:t>conciliazione</a:t>
            </a:r>
            <a:r>
              <a:rPr lang="it-IT" sz="1800" b="0" u="none" strike="noStrike" dirty="0">
                <a:solidFill>
                  <a:schemeClr val="accent1"/>
                </a:solidFill>
                <a:effectLst/>
                <a:uFillTx/>
                <a:latin typeface="Gill Sans MT"/>
                <a:ea typeface="Microsoft YaHei"/>
              </a:rPr>
              <a:t>”.</a:t>
            </a:r>
            <a:endParaRPr lang="it-IT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r>
              <a:rPr lang="it-IT" sz="1800" b="0" u="none" strike="noStrike" dirty="0">
                <a:solidFill>
                  <a:schemeClr val="accent1"/>
                </a:solidFill>
                <a:effectLst/>
                <a:uFillTx/>
                <a:latin typeface="Gill Sans MT"/>
              </a:rPr>
              <a:t> </a:t>
            </a:r>
            <a:endParaRPr lang="it-IT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r>
              <a:rPr lang="it-IT" sz="1800" b="0" u="none" strike="noStrike" dirty="0">
                <a:solidFill>
                  <a:schemeClr val="accent1"/>
                </a:solidFill>
                <a:effectLst/>
                <a:uFillTx/>
                <a:latin typeface="Gill Sans MT"/>
              </a:rPr>
              <a:t>Nello specifico</a:t>
            </a:r>
            <a:r>
              <a:rPr lang="it-IT" dirty="0">
                <a:solidFill>
                  <a:schemeClr val="accent1"/>
                </a:solidFill>
                <a:latin typeface="Gill Sans MT"/>
              </a:rPr>
              <a:t>, </a:t>
            </a:r>
            <a:r>
              <a:rPr lang="it-IT" sz="1800" b="0" u="none" strike="noStrike" dirty="0">
                <a:solidFill>
                  <a:schemeClr val="accent1"/>
                </a:solidFill>
                <a:effectLst/>
                <a:uFillTx/>
                <a:latin typeface="Gill Sans MT"/>
              </a:rPr>
              <a:t>l’</a:t>
            </a:r>
            <a:r>
              <a:rPr lang="it-IT" sz="1800" b="0" u="none" strike="noStrike" dirty="0" err="1">
                <a:solidFill>
                  <a:schemeClr val="accent1"/>
                </a:solidFill>
                <a:effectLst/>
                <a:uFillTx/>
                <a:latin typeface="Gill Sans MT"/>
              </a:rPr>
              <a:t>AdG</a:t>
            </a:r>
            <a:r>
              <a:rPr lang="it-IT" sz="1800" b="0" u="none" strike="noStrike">
                <a:solidFill>
                  <a:schemeClr val="accent1"/>
                </a:solidFill>
                <a:effectLst/>
                <a:uFillTx/>
                <a:latin typeface="Gill Sans MT"/>
              </a:rPr>
              <a:t> FSE+ </a:t>
            </a:r>
            <a:r>
              <a:rPr lang="it-IT" sz="1800" b="0" u="none" strike="noStrike" dirty="0">
                <a:solidFill>
                  <a:schemeClr val="accent1"/>
                </a:solidFill>
                <a:effectLst/>
                <a:uFillTx/>
                <a:latin typeface="Gill Sans MT"/>
              </a:rPr>
              <a:t>Lazio:</a:t>
            </a:r>
          </a:p>
          <a:p>
            <a:pPr marL="285750" indent="-285750" algn="just" defTabSz="9144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it-IT" sz="1800" b="0" u="none" strike="noStrike" dirty="0">
                <a:solidFill>
                  <a:schemeClr val="accent1"/>
                </a:solidFill>
                <a:effectLst/>
                <a:uFillTx/>
                <a:latin typeface="Gill Sans MT"/>
              </a:rPr>
              <a:t>non svolgerà ruolo di Organismo Intermedio del PN per questa tipologia di interventi,;</a:t>
            </a:r>
          </a:p>
          <a:p>
            <a:pPr marL="285750" indent="-285750" algn="just" defTabSz="9144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it-IT" sz="1800" b="0" u="none" strike="noStrike" dirty="0">
                <a:solidFill>
                  <a:schemeClr val="accent1"/>
                </a:solidFill>
                <a:effectLst/>
                <a:uFillTx/>
                <a:latin typeface="Gill Sans MT"/>
              </a:rPr>
              <a:t>parteciperà al coordinamento degli interventi attivati direttamente dal Ministero del Lavoro e Politiche Sociali (</a:t>
            </a:r>
            <a:r>
              <a:rPr lang="it-IT" sz="1800" b="0" u="none" strike="noStrike" dirty="0" err="1">
                <a:solidFill>
                  <a:schemeClr val="accent1"/>
                </a:solidFill>
                <a:effectLst/>
                <a:uFillTx/>
                <a:latin typeface="Gill Sans MT"/>
              </a:rPr>
              <a:t>AdG</a:t>
            </a:r>
            <a:r>
              <a:rPr lang="it-IT" sz="1800" b="0" u="none" strike="noStrike" dirty="0">
                <a:solidFill>
                  <a:schemeClr val="accent1"/>
                </a:solidFill>
                <a:effectLst/>
                <a:uFillTx/>
                <a:latin typeface="Gill Sans MT"/>
              </a:rPr>
              <a:t> PN) relativamente alle ricadute degli stessi sul territorio regionale, valorizzando le possibili integrazioni con le misure attivate a valere del PR FSE+ Lazio. </a:t>
            </a:r>
            <a:endParaRPr lang="it-IT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CasellaDiTesto 1"/>
          <p:cNvSpPr/>
          <p:nvPr/>
        </p:nvSpPr>
        <p:spPr>
          <a:xfrm>
            <a:off x="2966400" y="1509840"/>
            <a:ext cx="5677560" cy="36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endParaRPr lang="it-IT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309" name="CasellaDiTesto 2"/>
          <p:cNvSpPr/>
          <p:nvPr/>
        </p:nvSpPr>
        <p:spPr>
          <a:xfrm>
            <a:off x="2243520" y="2971800"/>
            <a:ext cx="7463520" cy="645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914400">
              <a:lnSpc>
                <a:spcPct val="100000"/>
              </a:lnSpc>
              <a:tabLst>
                <a:tab pos="0" algn="l"/>
              </a:tabLst>
            </a:pPr>
            <a:r>
              <a:rPr lang="it-IT" sz="3600" b="1" u="none" strike="noStrike">
                <a:solidFill>
                  <a:srgbClr val="FFFFFF"/>
                </a:solidFill>
                <a:effectLst/>
                <a:uFillTx/>
                <a:latin typeface="Gill Sans MT"/>
              </a:rPr>
              <a:t>Grazie per l’attenzione!</a:t>
            </a:r>
            <a:endParaRPr lang="it-IT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</a:majorFont>
      <a:minorFont>
        <a:latin typeface="Calibri" panose="020F0502020204030204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Custom Desig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</a:majorFont>
      <a:minorFont>
        <a:latin typeface="Calibri" panose="020F0502020204030204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</a:majorFont>
      <a:minorFont>
        <a:latin typeface="Calibri" panose="020F0502020204030204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Custom Desig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</a:majorFont>
      <a:minorFont>
        <a:latin typeface="Calibri" panose="020F0502020204030204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310</TotalTime>
  <Words>585</Words>
  <Application>Microsoft Office PowerPoint</Application>
  <PresentationFormat>Widescreen</PresentationFormat>
  <Paragraphs>36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4</vt:i4>
      </vt:variant>
      <vt:variant>
        <vt:lpstr>Titoli diapositive</vt:lpstr>
      </vt:variant>
      <vt:variant>
        <vt:i4>6</vt:i4>
      </vt:variant>
    </vt:vector>
  </HeadingPairs>
  <TitlesOfParts>
    <vt:vector size="18" baseType="lpstr">
      <vt:lpstr>Microsoft YaHei</vt:lpstr>
      <vt:lpstr>Arial</vt:lpstr>
      <vt:lpstr>Calibri</vt:lpstr>
      <vt:lpstr>Calibri Light</vt:lpstr>
      <vt:lpstr>Gill Sans MT</vt:lpstr>
      <vt:lpstr>Symbol</vt:lpstr>
      <vt:lpstr>Times New Roman</vt:lpstr>
      <vt:lpstr>Wingdings</vt:lpstr>
      <vt:lpstr>Office Theme</vt:lpstr>
      <vt:lpstr>2_Custom Design</vt:lpstr>
      <vt:lpstr>Custom Design</vt:lpstr>
      <vt:lpstr>1_Custom Design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dc:description/>
  <cp:lastModifiedBy>GV14QPST5PSZ1</cp:lastModifiedBy>
  <cp:revision>40</cp:revision>
  <dcterms:created xsi:type="dcterms:W3CDTF">2023-06-16T14:25:36Z</dcterms:created>
  <dcterms:modified xsi:type="dcterms:W3CDTF">2025-12-16T14:27:11Z</dcterms:modified>
  <dc:language>it-IT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Widescreen</vt:lpwstr>
  </property>
  <property fmtid="{D5CDD505-2E9C-101B-9397-08002B2CF9AE}" pid="3" name="Slides">
    <vt:i4>6</vt:i4>
  </property>
</Properties>
</file>